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73E0-FF8B-40C0-8B12-09A0240EFDEC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654671-1D38-4B08-90E7-6502DC6F43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73E0-FF8B-40C0-8B12-09A0240EFDEC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4671-1D38-4B08-90E7-6502DC6F4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C654671-1D38-4B08-90E7-6502DC6F43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73E0-FF8B-40C0-8B12-09A0240EFDEC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73E0-FF8B-40C0-8B12-09A0240EFDEC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C654671-1D38-4B08-90E7-6502DC6F43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73E0-FF8B-40C0-8B12-09A0240EFDEC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654671-1D38-4B08-90E7-6502DC6F43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A0573E0-FF8B-40C0-8B12-09A0240EFDEC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54671-1D38-4B08-90E7-6502DC6F43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73E0-FF8B-40C0-8B12-09A0240EFDEC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C654671-1D38-4B08-90E7-6502DC6F43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73E0-FF8B-40C0-8B12-09A0240EFDEC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C654671-1D38-4B08-90E7-6502DC6F4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73E0-FF8B-40C0-8B12-09A0240EFDEC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654671-1D38-4B08-90E7-6502DC6F43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654671-1D38-4B08-90E7-6502DC6F43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73E0-FF8B-40C0-8B12-09A0240EFDEC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C654671-1D38-4B08-90E7-6502DC6F43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A0573E0-FF8B-40C0-8B12-09A0240EFDEC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A0573E0-FF8B-40C0-8B12-09A0240EFDEC}" type="datetimeFigureOut">
              <a:rPr lang="en-US" smtClean="0"/>
              <a:pPr/>
              <a:t>11/6/2011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C654671-1D38-4B08-90E7-6502DC6F43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200" dirty="0" err="1" smtClean="0"/>
              <a:t>Paraklet</a:t>
            </a:r>
            <a:r>
              <a:rPr lang="en-AU" sz="3200" dirty="0" smtClean="0"/>
              <a:t>E</a:t>
            </a:r>
            <a:endParaRPr lang="en-US" sz="3200" dirty="0" smtClean="0"/>
          </a:p>
          <a:p>
            <a:r>
              <a:rPr lang="zh-CN" altLang="en-US" sz="3200" smtClean="0"/>
              <a:t>保惠师</a:t>
            </a:r>
            <a:endParaRPr lang="en-US" sz="3200" dirty="0" smtClean="0"/>
          </a:p>
          <a:p>
            <a:r>
              <a:rPr lang="en-US" sz="3200" dirty="0" smtClean="0"/>
              <a:t>The Spirit of </a:t>
            </a:r>
            <a:r>
              <a:rPr lang="en-US" sz="3200" dirty="0" smtClean="0"/>
              <a:t>Truth</a:t>
            </a:r>
          </a:p>
          <a:p>
            <a:r>
              <a:rPr lang="zh-CN" altLang="en-US" sz="3200" dirty="0"/>
              <a:t>真</a:t>
            </a:r>
            <a:r>
              <a:rPr lang="zh-CN" altLang="en-US" sz="3200" dirty="0" smtClean="0"/>
              <a:t>理的灵</a:t>
            </a:r>
            <a:endParaRPr lang="en-US" sz="3200" dirty="0" smtClean="0"/>
          </a:p>
          <a:p>
            <a:r>
              <a:rPr lang="en-US" sz="3200" dirty="0" smtClean="0"/>
              <a:t>John 14:16-21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HOLY SPIRIT 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 smtClean="0"/>
              <a:t>ENCOURAGER</a:t>
            </a:r>
            <a:br>
              <a:rPr lang="en-US" dirty="0" smtClean="0"/>
            </a:br>
            <a:r>
              <a:rPr lang="zh-CN" altLang="en-US" dirty="0"/>
              <a:t>圣</a:t>
            </a:r>
            <a:r>
              <a:rPr lang="zh-CN" altLang="en-US" dirty="0" smtClean="0"/>
              <a:t>灵安慰者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YOU NEED COURAGE TO BE AN ENCOURAGER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DON’T just believe in the dead Jesus on the Cross</a:t>
            </a:r>
          </a:p>
          <a:p>
            <a:r>
              <a:rPr lang="en-US" dirty="0" smtClean="0"/>
              <a:t>BELIEVE in the living resurrected Jesus</a:t>
            </a:r>
          </a:p>
          <a:p>
            <a:r>
              <a:rPr lang="en-US" dirty="0" smtClean="0"/>
              <a:t>Therefore, LIVE OUT CHRIST. </a:t>
            </a:r>
          </a:p>
          <a:p>
            <a:r>
              <a:rPr lang="en-US" dirty="0" smtClean="0"/>
              <a:t>Be His LIVING STONES</a:t>
            </a:r>
          </a:p>
          <a:p>
            <a:r>
              <a:rPr lang="en-US" dirty="0" smtClean="0"/>
              <a:t>Be encouraged by Paul, the living stone of all living stones in ROMANS 15:1, 10; HEB 3:12-13</a:t>
            </a:r>
          </a:p>
          <a:p>
            <a:r>
              <a:rPr lang="en-US" dirty="0" smtClean="0"/>
              <a:t>TAA = Total Academic Approach</a:t>
            </a:r>
          </a:p>
          <a:p>
            <a:r>
              <a:rPr lang="en-US" dirty="0" smtClean="0"/>
              <a:t>TEA = Total Experiential Approach</a:t>
            </a:r>
          </a:p>
          <a:p>
            <a:r>
              <a:rPr lang="en-US" dirty="0" smtClean="0"/>
              <a:t>BE A BALANCED COMFORTER  (ROM 12:4-8)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ENCOURAGERS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JOSEPH (Gen 49:19-21)</a:t>
            </a:r>
          </a:p>
          <a:p>
            <a:pPr lvl="1"/>
            <a:r>
              <a:rPr lang="en-US" dirty="0" smtClean="0"/>
              <a:t>God disciplined him into one who can forgive &amp; encourage his nasty brothers</a:t>
            </a:r>
          </a:p>
          <a:p>
            <a:r>
              <a:rPr lang="en-US" dirty="0" smtClean="0"/>
              <a:t>AARON &amp; HUR (Ex 17:8-16)</a:t>
            </a:r>
          </a:p>
          <a:p>
            <a:pPr lvl="1"/>
            <a:r>
              <a:rPr lang="en-US" dirty="0" smtClean="0"/>
              <a:t>Got behind their leader Moses</a:t>
            </a:r>
          </a:p>
          <a:p>
            <a:r>
              <a:rPr lang="en-US" dirty="0" smtClean="0"/>
              <a:t>PETER (Acts 2:14)</a:t>
            </a:r>
          </a:p>
          <a:p>
            <a:pPr lvl="1"/>
            <a:r>
              <a:rPr lang="en-US" dirty="0" smtClean="0"/>
              <a:t>Encouraged the people by preaching</a:t>
            </a:r>
          </a:p>
          <a:p>
            <a:r>
              <a:rPr lang="en-US" dirty="0" smtClean="0"/>
              <a:t>JESUS (</a:t>
            </a:r>
            <a:r>
              <a:rPr lang="en-US" dirty="0" err="1" smtClean="0"/>
              <a:t>Lk</a:t>
            </a:r>
            <a:r>
              <a:rPr lang="en-US" smtClean="0"/>
              <a:t> </a:t>
            </a:r>
            <a:r>
              <a:rPr lang="en-US" dirty="0" smtClean="0"/>
              <a:t>2</a:t>
            </a:r>
            <a:r>
              <a:rPr lang="en-US" smtClean="0"/>
              <a:t>1-34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Encouraged Peter to be vigilant, encouraged His  disciples by teaching &amp; walking with them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HOLY SPIRIT – OUR ENCOURAGER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Encourager = comforter, challenger, exhorter</a:t>
            </a:r>
          </a:p>
          <a:p>
            <a:r>
              <a:rPr lang="en-US" dirty="0" smtClean="0"/>
              <a:t>HS knows when someone is in need, even when they are not present</a:t>
            </a:r>
          </a:p>
          <a:p>
            <a:r>
              <a:rPr lang="en-US" dirty="0" smtClean="0"/>
              <a:t>Able to respond to someone’s need in a caring &amp; appropriate manner</a:t>
            </a:r>
          </a:p>
          <a:p>
            <a:r>
              <a:rPr lang="en-US" dirty="0" smtClean="0"/>
              <a:t>Present both encouragement &amp; rebuke as necessary &amp; do so with grace</a:t>
            </a:r>
          </a:p>
          <a:p>
            <a:r>
              <a:rPr lang="en-US" dirty="0" smtClean="0"/>
              <a:t>Have a way of providing encouragement that is unique &amp; befitting to people’s personality &amp; experience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 I AN ENCOURAGER?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Any follower of Christ SHOULD BE an encourager because Jesus is one. </a:t>
            </a:r>
          </a:p>
          <a:p>
            <a:r>
              <a:rPr lang="en-US" dirty="0" smtClean="0"/>
              <a:t>Jesus’ HS enables you to be one</a:t>
            </a:r>
          </a:p>
          <a:p>
            <a:r>
              <a:rPr lang="en-US" dirty="0" smtClean="0"/>
              <a:t>It is a basic Christian character</a:t>
            </a:r>
          </a:p>
          <a:p>
            <a:r>
              <a:rPr lang="en-US" dirty="0" smtClean="0"/>
              <a:t>PROBLEM</a:t>
            </a:r>
          </a:p>
          <a:p>
            <a:r>
              <a:rPr lang="en-US" dirty="0" smtClean="0"/>
              <a:t>I can comfort but I cannot rebuke</a:t>
            </a:r>
          </a:p>
          <a:p>
            <a:r>
              <a:rPr lang="en-US" dirty="0" smtClean="0"/>
              <a:t>SOLUTION</a:t>
            </a:r>
          </a:p>
          <a:p>
            <a:r>
              <a:rPr lang="en-US" dirty="0" smtClean="0"/>
              <a:t>We must obey the prompting of the HS (</a:t>
            </a:r>
            <a:r>
              <a:rPr lang="en-US" dirty="0" err="1" smtClean="0"/>
              <a:t>eg</a:t>
            </a:r>
            <a:r>
              <a:rPr lang="en-US" dirty="0" smtClean="0"/>
              <a:t> harsh rebuke from prophets)</a:t>
            </a:r>
          </a:p>
          <a:p>
            <a:r>
              <a:rPr lang="en-US" dirty="0" smtClean="0"/>
              <a:t>Much heartaches can be prevented before harder words are needed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ACTS OF ENCORAGEMENT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Send cards, phone calls</a:t>
            </a:r>
          </a:p>
          <a:p>
            <a:r>
              <a:rPr lang="en-US" dirty="0" smtClean="0"/>
              <a:t>Present a positive &amp; supportive attitude</a:t>
            </a:r>
          </a:p>
          <a:p>
            <a:r>
              <a:rPr lang="en-US" dirty="0" smtClean="0"/>
              <a:t>Little words of encouragement count a lot to the receiver &amp; the Body of Christ</a:t>
            </a:r>
          </a:p>
          <a:p>
            <a:r>
              <a:rPr lang="en-US" dirty="0" smtClean="0"/>
              <a:t>Encouragers often do not recognize their own gift because they did it naturally but they are the core of our Holy Community </a:t>
            </a:r>
          </a:p>
          <a:p>
            <a:r>
              <a:rPr lang="en-US" dirty="0" smtClean="0"/>
              <a:t>They are the living stones, the spitting image of our Lord Jesus Christ  who is the Head of all churches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344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CAN I BE FILLED WITH THIS GIFT?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OT time – `</a:t>
            </a:r>
            <a:r>
              <a:rPr lang="en-US" dirty="0" err="1" smtClean="0"/>
              <a:t>Endeument</a:t>
            </a:r>
            <a:r>
              <a:rPr lang="en-US" dirty="0" smtClean="0"/>
              <a:t> Ministry’ of the HS</a:t>
            </a:r>
          </a:p>
          <a:p>
            <a:r>
              <a:rPr lang="en-US" dirty="0" smtClean="0"/>
              <a:t>(limited endowment to chosen prophets)</a:t>
            </a:r>
          </a:p>
          <a:p>
            <a:r>
              <a:rPr lang="en-US" dirty="0" smtClean="0"/>
              <a:t>NT time  - `Mini Dispensation Ministry’</a:t>
            </a:r>
          </a:p>
          <a:p>
            <a:r>
              <a:rPr lang="en-US" dirty="0" smtClean="0"/>
              <a:t>(to a broader band of Jesus’ disciples &amp; followers thru the Hypostatic Union of the </a:t>
            </a:r>
            <a:r>
              <a:rPr lang="en-US" dirty="0" err="1" smtClean="0"/>
              <a:t>undeminished</a:t>
            </a:r>
            <a:r>
              <a:rPr lang="en-US" dirty="0" smtClean="0"/>
              <a:t> deity plus true humanity in a human body)</a:t>
            </a:r>
          </a:p>
          <a:p>
            <a:r>
              <a:rPr lang="en-US" dirty="0" smtClean="0"/>
              <a:t>NOW - `Macro Dispensation Ministry’</a:t>
            </a:r>
          </a:p>
          <a:p>
            <a:r>
              <a:rPr lang="en-US" dirty="0" smtClean="0"/>
              <a:t>(to every Christian thru the Triune Holy Spirit)</a:t>
            </a:r>
          </a:p>
          <a:p>
            <a:r>
              <a:rPr lang="en-US" dirty="0" smtClean="0"/>
              <a:t>JOHN 14:18, 26 We can stand on Jesus’ sandals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HOW TO BE `FILLED’ WITH THIS GIFT? - EPH 5:18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HS is not a liquid. He is a PERSON</a:t>
            </a:r>
          </a:p>
          <a:p>
            <a:r>
              <a:rPr lang="en-US" dirty="0" smtClean="0"/>
              <a:t>It is the act of a person extending control of another person to reveal Christ translucent </a:t>
            </a:r>
            <a:r>
              <a:rPr lang="en-US" dirty="0" err="1" smtClean="0"/>
              <a:t>theu</a:t>
            </a:r>
            <a:r>
              <a:rPr lang="en-US" dirty="0" smtClean="0"/>
              <a:t> the </a:t>
            </a:r>
            <a:r>
              <a:rPr lang="en-US" dirty="0" err="1" smtClean="0"/>
              <a:t>caly</a:t>
            </a:r>
            <a:r>
              <a:rPr lang="en-US" dirty="0" smtClean="0"/>
              <a:t> of our lives.</a:t>
            </a:r>
          </a:p>
          <a:p>
            <a:r>
              <a:rPr lang="en-US" dirty="0" smtClean="0"/>
              <a:t>HS does not work automatically or forcefully</a:t>
            </a:r>
          </a:p>
          <a:p>
            <a:r>
              <a:rPr lang="en-US" dirty="0" smtClean="0"/>
              <a:t>There must be a conscious `yielding’ to Him by us</a:t>
            </a:r>
          </a:p>
          <a:p>
            <a:r>
              <a:rPr lang="en-US" dirty="0" smtClean="0"/>
              <a:t>He is a `stimulant’ for our faculty</a:t>
            </a:r>
          </a:p>
          <a:p>
            <a:r>
              <a:rPr lang="en-US" dirty="0" smtClean="0"/>
              <a:t>The Greek word for `fill’ is `</a:t>
            </a:r>
            <a:r>
              <a:rPr lang="en-US" dirty="0" err="1" smtClean="0"/>
              <a:t>pleroo</a:t>
            </a:r>
            <a:r>
              <a:rPr lang="en-US" dirty="0" smtClean="0"/>
              <a:t>’ = to make complete, be controlled. It is an imperative, present inactive tense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 BETWEEN WINE &amp; HS FILLING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WINE				HS</a:t>
            </a:r>
          </a:p>
          <a:p>
            <a:r>
              <a:rPr lang="en-US" dirty="0" smtClean="0"/>
              <a:t>Lost control			brings a holy control</a:t>
            </a:r>
          </a:p>
          <a:p>
            <a:r>
              <a:rPr lang="en-US" dirty="0" smtClean="0"/>
              <a:t>A depressant			a stimulant</a:t>
            </a:r>
          </a:p>
          <a:p>
            <a:r>
              <a:rPr lang="en-US" dirty="0" smtClean="0"/>
              <a:t>Produces laziness		makes us productive</a:t>
            </a:r>
          </a:p>
          <a:p>
            <a:r>
              <a:rPr lang="en-US" dirty="0" smtClean="0"/>
              <a:t>Results in misery		HS fruits are joy, love,</a:t>
            </a:r>
          </a:p>
          <a:p>
            <a:pPr lvl="8">
              <a:buNone/>
            </a:pPr>
            <a:r>
              <a:rPr lang="en-US" dirty="0" smtClean="0"/>
              <a:t>				</a:t>
            </a:r>
            <a:r>
              <a:rPr lang="en-US" sz="2800" cap="none" dirty="0" smtClean="0"/>
              <a:t>peace, self-control 				(Gal 5:22-23)</a:t>
            </a:r>
          </a:p>
          <a:p>
            <a:pPr lvl="8"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BEING `FILLED’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ACTS 2:4, 4:33  an urge to VERBALIZE THE GOSPEL 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eg</a:t>
            </a:r>
            <a:r>
              <a:rPr lang="en-US" dirty="0" smtClean="0"/>
              <a:t> in witnessing or preaching)</a:t>
            </a:r>
          </a:p>
          <a:p>
            <a:r>
              <a:rPr lang="en-US" dirty="0" smtClean="0"/>
              <a:t>(a joyful life of self-denial by taking on a new attitude and a new boldness to share Christ)</a:t>
            </a:r>
          </a:p>
          <a:p>
            <a:r>
              <a:rPr lang="en-US" dirty="0" smtClean="0"/>
              <a:t>EPH 5:19  a marked result of ADORATION</a:t>
            </a:r>
          </a:p>
          <a:p>
            <a:pPr>
              <a:buNone/>
            </a:pPr>
            <a:r>
              <a:rPr lang="en-US" dirty="0" smtClean="0"/>
              <a:t>	v20 a mark of APPRECIATION (accentuate the positive, eliminate the negative – no in-betweens) </a:t>
            </a:r>
          </a:p>
          <a:p>
            <a:pPr>
              <a:buNone/>
            </a:pPr>
            <a:r>
              <a:rPr lang="en-US" dirty="0" smtClean="0"/>
              <a:t>	v21  the mark of ACCOMMODATION of others &amp; issues</a:t>
            </a:r>
          </a:p>
          <a:p>
            <a:pPr>
              <a:buNone/>
            </a:pPr>
            <a:r>
              <a:rPr lang="en-US" dirty="0" smtClean="0"/>
              <a:t>		the heart to serve with a life seasoned by faith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253</TotalTime>
  <Words>601</Words>
  <Application>Microsoft Office PowerPoint</Application>
  <PresentationFormat>On-screen Show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HOLY SPIRIT  THE ENCOURAGER 圣灵安慰者</vt:lpstr>
      <vt:lpstr>HISTORICAL ENCOURAGERS</vt:lpstr>
      <vt:lpstr>HOLY SPIRIT – OUR ENCOURAGER</vt:lpstr>
      <vt:lpstr>AM I AN ENCOURAGER?</vt:lpstr>
      <vt:lpstr>COMMON ACTS OF ENCORAGEMENT</vt:lpstr>
      <vt:lpstr>CAN I BE FILLED WITH THIS GIFT?</vt:lpstr>
      <vt:lpstr>HOW TO BE `FILLED’ WITH THIS GIFT? - EPH 5:18</vt:lpstr>
      <vt:lpstr>DIFFERENCE BETWEEN WINE &amp; HS FILLING</vt:lpstr>
      <vt:lpstr>RESULTS OF BEING `FILLED’</vt:lpstr>
      <vt:lpstr>YOU NEED COURAGE TO BE AN ENCOURAGER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HOLY SPIRIT  THE ENCOURAGER</dc:title>
  <dc:creator>Your User Name</dc:creator>
  <cp:lastModifiedBy>FGA Chinese</cp:lastModifiedBy>
  <cp:revision>26</cp:revision>
  <dcterms:created xsi:type="dcterms:W3CDTF">2011-11-05T10:53:55Z</dcterms:created>
  <dcterms:modified xsi:type="dcterms:W3CDTF">2011-11-06T03:44:37Z</dcterms:modified>
</cp:coreProperties>
</file>