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43" r:id="rId3"/>
    <p:sldId id="444" r:id="rId4"/>
    <p:sldId id="445" r:id="rId5"/>
    <p:sldId id="446" r:id="rId6"/>
    <p:sldId id="447" r:id="rId7"/>
    <p:sldId id="448" r:id="rId8"/>
    <p:sldId id="449" r:id="rId9"/>
    <p:sldId id="450" r:id="rId10"/>
    <p:sldId id="451" r:id="rId11"/>
    <p:sldId id="452" r:id="rId12"/>
    <p:sldId id="453" r:id="rId13"/>
    <p:sldId id="454" r:id="rId14"/>
    <p:sldId id="455" r:id="rId15"/>
    <p:sldId id="456" r:id="rId16"/>
    <p:sldId id="457" r:id="rId17"/>
    <p:sldId id="458" r:id="rId18"/>
    <p:sldId id="459" r:id="rId19"/>
    <p:sldId id="460" r:id="rId20"/>
    <p:sldId id="461" r:id="rId21"/>
    <p:sldId id="462" r:id="rId22"/>
    <p:sldId id="463" r:id="rId23"/>
    <p:sldId id="464" r:id="rId24"/>
    <p:sldId id="465" r:id="rId25"/>
    <p:sldId id="466" r:id="rId26"/>
    <p:sldId id="467" r:id="rId27"/>
    <p:sldId id="468" r:id="rId28"/>
    <p:sldId id="469" r:id="rId29"/>
    <p:sldId id="470" r:id="rId30"/>
    <p:sldId id="471" r:id="rId31"/>
    <p:sldId id="472" r:id="rId3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presProps" Target="presProps.xml"/><Relationship Id="rId38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theme" Target="theme/theme1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83371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760649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913595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465833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321556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160665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244899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03156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832725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670671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6455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1553267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67474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내가 사랑하는 자를 위하여 노래하되 내가 사랑하는 자의 포도원을 노래하리라 내가 사랑하는 자에게 포도원이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있음이여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심히 기름진 산에로다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1218351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열흘 갈이 포도원에 겨우 포도주 한 바트가 나겠고 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종자를 뿌려도 간신히 한 에바가 나리라 하시도다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05388511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아침에 일찍이 일어나 독주를 마시며 밤이 깊도록 포도주에 취하는 자들은 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있을진저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30247988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연회에는 수금과 비파와 소고와 피리와 포도주를 갖추었어도 여호와께서 행하시는 일에 관심을 두지 아니하며 그의 손으로 하신 일을 보지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1913408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내 백성이 무지함으로 말미암아 사로잡힐 것이요 그들의 귀한 자는 굶주릴 것이요 무리는 목마를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96725728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스올이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욕심을 크게 내어 한량 없이 그 입을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벌린즉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그들의 호화로움과 그들의 많은 무리와 그들의 떠드는 것과 그 중에서 즐거워하는 자가 거기에 빠질 것이라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88713799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여느 사람은 구푸리고 존귀한 자는 낮아지고 오만한 자의 눈도 낮아질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71433424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오직 만군의 여호와는 정의로우시므로 높임을 받으시며 거룩하신 하나님은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공의로우시므로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거룩하다 일컬음을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받으시리니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5828472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때에는 어린 양들이 자기 초장에 있는 것 같이 풀을 먹을 것이요 유리하는 자들이 부자의 버려진 밭에서 먹으리라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07045248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거짓으로 끈을 삼아 죄악을 끌며 수레 줄로 함 같이 죄악을 끄는 자는 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있을진저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58299701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이르기를 그는 자기의 일을 속속히 이루어 우리에게 보게 할 것이며 이스라엘의 거룩한 이는 자기의 계획을 속히 이루어 우리가 알게 할 것이라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5509816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땅을 파서 돌을 제하고 극상품 포도나무를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심었도다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중에 망대를 세웠고 또 그 안에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술틀을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팠도다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좋은 포도 맺기를 바랐더니 들포도를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맺었도다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01084998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악을 선하다 하며 선을 악하다 하며 흑암으로 광명을 삼으며 광명으로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흑암을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삼으며 쓴 것으로 단 것을 삼으며 단 것으로 쓴 것을 삼는 자들은 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있을진저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14906041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스스로 지혜롭다 하며 스스로 명철하다 하는 자들은 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있을진저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55095103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포도주를 마시기에 용감하며 독주를 잘 빚는 자들은 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있을진저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11325122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뇌물로 말미암아 악인을 의롭다 하고 의인에게서 그 공의를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빼앗는도다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34491834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이로 말미암아 불꽃이 그루터기를 삼킴 같이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마른 풀이 불 속에 떨어짐 같이 그들의 뿌리가 썩겠고 꽃이 티끌처럼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날리리니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만군의 여호와의 율법을 버리며 이스라엘의 거룩하신 이의 말씀을 멸시하였음이라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04336084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여호와께서 자기 백성에게 노를 발하시고 그들 위에 손을 들어 그들을 치신지라 산들은 진동하며 그들의 시체는 거리 가운데에 분토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그럴지라도 그의 노가 돌아서지 아니하였고 그의 손이 여전히 펼쳐져 있느니라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91322207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그가 기치를 세우시고 먼 나라들을 불러 땅 끝에서부터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자기에게로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오게 하실 것이라 보라 그들이 빨리 달려올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47877074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중에 곤핍하여 넘어지는 자도 없을 것이며 조는 자나 자는 자도 없을 것이며 그들의 허리띠는 풀리지 아니하며 그들의 들메끈은 끊어지지 아니하며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12509056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그들의 화살은 날카롭고 모든 활은 당겨졌으며 그들의 말굽은 부싯돌 같고 병거 바퀴는 회오리바람 같을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214238038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그들의 부르짖음은 암사자 같을 것이요 그들의 소리지름은 어린 사자들과 같을 것이라 그들이 부르짖으며 먹이를 움켜 가져가 버려도 건질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없으리로다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2496745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예루살렘 주민과 유다 사람들아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구하노니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이제 나와 내 포도원 사이에서 사리를 판단하라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416547488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날에 그들이 바다 물결 소리 같이 백성을 향하여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부르짖으리니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사람이 그 땅을 바라보면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흑암과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고난이 있고 빛은 구름에 가려서 어두우리라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1560110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내 포도원을 위하여 행한 것 외에 무엇을 더할 것이 있으랴 내가 좋은 포도 맺기를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기다렸거늘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들포도를 맺음은 어찌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됨인고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24471755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내가 내 포도원에 어떻게 행할지를 너희에게 이르리라 내가 그 울타리를 걷어 먹힘을 당하게 하며 그 담을 헐어 짓밟히게 할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42633821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그것을 황폐하게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다시는 가지를 자름이나 북을 돋우지 못하여 찔레와 가시가 날 것이며 내가 또 구름에게 명하여 그 위에 비를 내리지 못하게 하리라 하셨으니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6303637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무릇 만군의 여호와의 포도원은 이스라엘 족속이요 그가 기뻐하시는 나무는 유다 사람이라 그들에게 정의를 바라셨더니 도리어 포학이요 그들에게 공의를 바라셨더니 도리어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부르짖음이었도다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35493040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가옥에 가옥을 이으며 전토에 전토를 더하여 빈 틈이 없도록 하고 이 땅 가운데에서 홀로 거주하려 하는 자들은 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있을진저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6410394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만군의 여호와께서 내 귀에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정녕히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허다한 가옥이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황폐하리니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크고 아름다울지라도 거주할 자가 없을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142745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639</Words>
  <Application>Microsoft Office PowerPoint</Application>
  <PresentationFormat>와이드스크린</PresentationFormat>
  <Paragraphs>60</Paragraphs>
  <Slides>30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30</vt:i4>
      </vt:variant>
    </vt:vector>
  </HeadingPairs>
  <TitlesOfParts>
    <vt:vector size="3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2024-10-01T10:40:39Z</dcterms:modified>
</cp:coreProperties>
</file>