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1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그리스도 예수 때문에 감옥에 갇힌 나 바울과 형제 디모데가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우리의 사랑하는 동역자 빌레몬과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갇혀 있는 동안에 얻은 아들 오네시모를 두고 그대에게 간청합니다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02453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전에는 그대에게 쓸모 없는 사람이었으나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이제는 그대와 나에게 쓸모 있는 사람이 되었습니다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71248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그를 그대에게 돌려보냅니다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바로 내 마음입니다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862007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그를 내 곁에 두고 내가 복음을 위하여 갇혀 있는 동안에 그대를 대신해서 나에게 시중들게 하고 싶었으나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927790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그대의 승낙이 없이는 아무것도 하고 싶지 않았습니다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그대가 선한 일을 마지못해서 하지 않고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자진해서 하기를 원하기 때문입니다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306418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잠시 동안 그대를 떠난 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아마 그대로 하여금 영원히 그를 데리고 있게 하려는 것이었는지도 모릅니다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71500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이제부터는 그는 종으로서가 아니라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종 이상으로 곧 사랑 받는 형제로 그대의 곁에 있을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특히 그가 나에게 그러하다면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그대에게는 육신으로나 주님 안에서나 더욱 그러하지 않겠습니까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070569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그대가 나를 동지로 생각하면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나를 맞이하듯이 그를 맞아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828890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그대에게 잘못한 것이 있거나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빚진 것이 있거든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그것을 내 앞으로 달아놓아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377181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바울이 친필로 이것을 씁니다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그것을 갚아 주겠습니다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그대가 오늘의 그대가 된 것이 나에게 빚진 것이라는 사실을 나는 굳이 말하지 않겠습니다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86946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자매 압비아와 우리의 전우인 아킵보와 그대의 집에 모이는 교회에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편지를 씁니다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5101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형제여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주님 안에서 그대의 호의를 바랍니다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그리스도 안에서 나의 마음에 생기를 넣어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636190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그대의 순종을 확신하며 이 글을 씁니다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그대가 내가 말한 것 이상으로 해주리라는 것을 압니다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461261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나를 위하여 숙소를 마련해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여러분의 기도로 내가 여러분에게 갈 수 있기를 바랍니다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10606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그리스도 예수 안에서 나와 함께 갇힌 에바브라가 그대에게 문안합니다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603306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동역자인 마가와 아리스다고와 데마와 누가도 문안합니다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50632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예수 그리스도의 은혜가 여러분의 영과 함께 하기를 빕니다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46032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 우리 아버지와 주 예수 그리스도께서 내려주시는 은혜와 평화가 여러분에게 있기를 빕니다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02891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기도할 때마다 그대를 기억하면서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언제나 나의 하나님께 감사를 드립니다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93366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주 예수에 대한 그대의 믿음과 모든 성도에 대한 그대의 사랑에 관하여 듣고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08228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그대의 믿음의 사귐이 더욱 깊어져서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안에 있는 모든 선한 일을 그대가 깨달아 그리스도께 이르게 되기를 나는 기도합니다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62571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형제여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그대의 사랑으로 큰 기쁨과 위로를 받았습니다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성도들이 그대로 말미암아 마음에 생기를 얻었습니다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28142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그리스도 안에서 나는 그대가 마땅히 해야 할 일을 아주 담대하게 명령할 수도 있지만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54935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사이의 사랑 때문에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오히려 그대에게 간청을 하려고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바울은 이렇게 나이를 많이 먹은 사람이요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이제는 그리스도를 전하는 일로 또한 갇힌 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빌레몬서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9793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551</Words>
  <Application>Microsoft Office PowerPoint</Application>
  <PresentationFormat>화면 슬라이드 쇼(16:9)</PresentationFormat>
  <Paragraphs>50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30" baseType="lpstr">
      <vt:lpstr>나눔스퀘어 ExtraBold</vt:lpstr>
      <vt:lpstr>Aptos</vt:lpstr>
      <vt:lpstr>Aptos Display</vt:lpstr>
      <vt:lpstr>Arial</vt:lpstr>
      <vt:lpstr>Office 테마</vt:lpstr>
      <vt:lpstr>몬 1:1. 그리스도 예수 때문에 감옥에 갇힌 나 바울과 형제 디모데가, 우리의 사랑하는 동역자 빌레몬과</vt:lpstr>
      <vt:lpstr>몬 1:2. 자매 압비아와 우리의 전우인 아킵보와 그대의 집에 모이는 교회에, 이 편지를 씁니다.</vt:lpstr>
      <vt:lpstr>몬 1:3. 하나님 우리 아버지와 주 예수 그리스도께서 내려주시는 은혜와 평화가 여러분에게 있기를 빕니다.</vt:lpstr>
      <vt:lpstr>몬 1:4. 나는 기도할 때마다 그대를 기억하면서, 언제나 나의 하나님께 감사를 드립니다.</vt:lpstr>
      <vt:lpstr>몬 1:5. 나는 주 예수에 대한 그대의 믿음과 모든 성도에 대한 그대의 사랑에 관하여 듣고 있습니다.</vt:lpstr>
      <vt:lpstr>몬 1:6. 그대의 믿음의 사귐이 더욱 깊어져서, 우리 안에 있는 모든 선한 일을 그대가 깨달아 그리스도께 이르게 되기를 나는 기도합니다.</vt:lpstr>
      <vt:lpstr>몬 1:7. 형제여, 나는 그대의 사랑으로 큰 기쁨과 위로를 받았습니다. 성도들이 그대로 말미암아 마음에 생기를 얻었습니다.</vt:lpstr>
      <vt:lpstr>몬 1:8. 그러므로 그리스도 안에서 나는 그대가 마땅히 해야 할 일을 아주 담대하게 명령할 수도 있지만,</vt:lpstr>
      <vt:lpstr>몬 1:9. 우리 사이의 사랑 때문에, 오히려 그대에게 간청을 하려고 합니다. 나 바울은 이렇게 나이를 많이 먹은 사람이요, 이제는 그리스도를 전하는 일로 또한 갇힌 몸입니다.</vt:lpstr>
      <vt:lpstr>몬 1:10. 내가 갇혀 있는 동안에 얻은 아들 오네시모를 두고 그대에게 간청합니다.</vt:lpstr>
      <vt:lpstr>몬 1:11. 그가 전에는 그대에게 쓸모 없는 사람이었으나, 이제는 그대와 나에게 쓸모 있는 사람이 되었습니다.</vt:lpstr>
      <vt:lpstr>몬 1:12. 나는 그를 그대에게 돌려보냅니다. 그는 바로 내 마음입니다.</vt:lpstr>
      <vt:lpstr>몬 1:13. 나는 그를 내 곁에 두고 내가 복음을 위하여 갇혀 있는 동안에 그대를 대신해서 나에게 시중들게 하고 싶었으나,</vt:lpstr>
      <vt:lpstr>몬 1:14. 그대의 승낙이 없이는 아무것도 하고 싶지 않았습니다. 나는 그대가 선한 일을 마지못해서 하지 않고, 자진해서 하기를 원하기 때문입니다.</vt:lpstr>
      <vt:lpstr>몬 1:15. 그가 잠시 동안 그대를 떠난 것은, 아마 그대로 하여금 영원히 그를 데리고 있게 하려는 것이었는지도 모릅니다.</vt:lpstr>
      <vt:lpstr>몬 1:16. 이제부터는 그는 종으로서가 아니라, 종 이상으로 곧 사랑 받는 형제로 그대의 곁에 있을 것입니다. 특히 그가 나에게 그러하다면, 그대에게는 육신으로나 주님 안에서나 더욱 그러하지 않겠습니까?</vt:lpstr>
      <vt:lpstr>몬 1:17. 그러므로 그대가 나를 동지로 생각하면, 나를 맞이하듯이 그를 맞아 주십시오.</vt:lpstr>
      <vt:lpstr>몬 1:18. 그가 그대에게 잘못한 것이 있거나, 빚진 것이 있거든, 그것을 내 앞으로 달아놓아 주십시오.</vt:lpstr>
      <vt:lpstr>몬 1:19. 나 바울이 친필로 이것을 씁니다. 내가 그것을 갚아 주겠습니다. 그대가 오늘의 그대가 된 것이 나에게 빚진 것이라는 사실을 나는 굳이 말하지 않겠습니다.</vt:lpstr>
      <vt:lpstr>몬 1:20. 형제여, 나는 주님 안에서 그대의 호의를 바랍니다. 그리스도 안에서 나의 마음에 생기를 넣어 주십시오.</vt:lpstr>
      <vt:lpstr>몬 1:21. 나는 그대의 순종을 확신하며 이 글을 씁니다. 나는 그대가 내가 말한 것 이상으로 해주리라는 것을 압니다.</vt:lpstr>
      <vt:lpstr>몬 1:22. 그리고 나를 위하여 숙소를 마련해 주십시오. 여러분의 기도로 내가 여러분에게 갈 수 있기를 바랍니다.</vt:lpstr>
      <vt:lpstr>몬 1:23. 그리스도 예수 안에서 나와 함께 갇힌 에바브라가 그대에게 문안합니다.</vt:lpstr>
      <vt:lpstr>몬 1:24. 나의 동역자인 마가와 아리스다고와 데마와 누가도 문안합니다.</vt:lpstr>
      <vt:lpstr>몬 1:25. 주 예수 그리스도의 은혜가 여러분의 영과 함께 하기를 빕니다.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2024-10-24T04:49:38Z</dcterms:modified>
</cp:coreProperties>
</file>