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262" r:id="rId2"/>
    <p:sldId id="2359" r:id="rId3"/>
    <p:sldId id="2360" r:id="rId4"/>
    <p:sldId id="2361" r:id="rId5"/>
    <p:sldId id="2362" r:id="rId6"/>
    <p:sldId id="2363" r:id="rId7"/>
    <p:sldId id="2365" r:id="rId8"/>
  </p:sldIdLst>
  <p:sldSz cx="9144000" cy="5143500" type="screen16x9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006699"/>
    <a:srgbClr val="0066CC"/>
    <a:srgbClr val="3366FF"/>
    <a:srgbClr val="E1B565"/>
    <a:srgbClr val="DCEE32"/>
    <a:srgbClr val="0033CC"/>
    <a:srgbClr val="FF9933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9317" autoAdjust="0"/>
    <p:restoredTop sz="89120" autoAdjust="0"/>
  </p:normalViewPr>
  <p:slideViewPr>
    <p:cSldViewPr>
      <p:cViewPr varScale="1">
        <p:scale>
          <a:sx n="75" d="100"/>
          <a:sy n="75" d="100"/>
        </p:scale>
        <p:origin x="102" y="29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567901-E063-448B-9669-72D76B4DBB89}" type="datetimeFigureOut">
              <a:rPr lang="ko-KR" altLang="en-US" smtClean="0"/>
              <a:pPr/>
              <a:t>2024-03-23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2F5A70-AB9A-4677-87F0-B37AEF390AF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524335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1597835"/>
            <a:ext cx="7772400" cy="1102519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1D32F6-9EDE-459F-A5A4-A65ED4DF0B19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B39370-BB0C-4F82-8743-4F1D578CBD52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114E2B-291E-4B7C-AF38-4D024EE47DA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14400" y="384048"/>
            <a:ext cx="7772400" cy="6858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날짜 개체 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>
              <a:solidFill>
                <a:srgbClr val="D6ECFF"/>
              </a:solidFill>
            </a:endParaRPr>
          </a:p>
        </p:txBody>
      </p:sp>
      <p:sp>
        <p:nvSpPr>
          <p:cNvPr id="5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4925" y="138115"/>
            <a:ext cx="55626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ko-KR">
                <a:solidFill>
                  <a:srgbClr val="D6ECFF"/>
                </a:solidFill>
              </a:rPr>
              <a:t>요한복음 12장</a:t>
            </a:r>
          </a:p>
        </p:txBody>
      </p:sp>
      <p:sp>
        <p:nvSpPr>
          <p:cNvPr id="6" name="슬라이드 번호 개체 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0D41E9-234E-4AE6-A484-DAF2ED8E7FAC}" type="slidenum">
              <a:rPr lang="en-US" altLang="ko-KR">
                <a:solidFill>
                  <a:srgbClr val="D6ECFF"/>
                </a:solidFill>
              </a:rPr>
              <a:pPr>
                <a:defRPr/>
              </a:pPr>
              <a:t>‹#›</a:t>
            </a:fld>
            <a:endParaRPr lang="en-US" altLang="ko-KR">
              <a:solidFill>
                <a:srgbClr val="D6ECFF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79512" y="195486"/>
            <a:ext cx="8784976" cy="4644516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</p:spTree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AE0F96-1EFD-418A-921D-8C7547DEEA3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944167-9403-4BEF-A59A-E7AE6C89400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C91FA7-78B4-4EB9-A018-B030A8A93E8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ADE026-C3C1-4DD1-A50E-2BC675DD92F1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56B76B-9B4E-40A9-9311-095E787A5BC7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19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04804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19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D4F959-F588-48BC-AED6-6607D5A0E55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4025519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878FF1-B09B-4B99-A1AC-C8B143BDDF48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00151"/>
            <a:ext cx="8229600" cy="33944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dirty="0"/>
              <a:t>마스터 텍스트 스타일을 편집합니다</a:t>
            </a:r>
          </a:p>
          <a:p>
            <a:pPr lvl="1"/>
            <a:r>
              <a:rPr lang="ko-KR" altLang="en-US" dirty="0"/>
              <a:t>둘째 수준</a:t>
            </a:r>
          </a:p>
          <a:p>
            <a:pPr lvl="2"/>
            <a:r>
              <a:rPr lang="ko-KR" altLang="en-US" dirty="0"/>
              <a:t>셋째 수준</a:t>
            </a:r>
          </a:p>
          <a:p>
            <a:pPr lvl="3"/>
            <a:r>
              <a:rPr lang="ko-KR" altLang="en-US" dirty="0"/>
              <a:t>넷째 수준</a:t>
            </a:r>
          </a:p>
          <a:p>
            <a:pPr lvl="4"/>
            <a:r>
              <a:rPr lang="ko-KR" altLang="en-US" dirty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2439962-6667-437C-B967-345B48298E6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4119" r:id="rId12"/>
  </p:sldLayoutIdLst>
  <p:transition spd="slow"/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9pPr>
    </p:titleStyle>
    <p:bodyStyle>
      <a:lvl1pPr marL="342900" indent="-3429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40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  <a:cs typeface="+mn-cs"/>
        </a:defRPr>
      </a:lvl1pPr>
      <a:lvl2pPr marL="742950" indent="-28575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6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2pPr>
      <a:lvl3pPr marL="11430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2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3pPr>
      <a:lvl4pPr marL="16002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4pPr>
      <a:lvl5pPr marL="20574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0" y="1203334"/>
            <a:ext cx="9144000" cy="221599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성시교독</a:t>
            </a:r>
            <a:endParaRPr lang="en-US" altLang="ko-KR" sz="55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endParaRPr lang="en-US" altLang="ko-KR" sz="2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51. 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시편</a:t>
            </a: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 118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편</a:t>
            </a:r>
            <a:endParaRPr lang="en-US" altLang="ko-KR" sz="55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78029627"/>
      </p:ext>
    </p:extLst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여호와께 감사하라 그는 선하시며 그의 인자하심이 영원함이로다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8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이제 이스라엘은 말하기를 그의 인자하심이 영원하다 </a:t>
            </a:r>
            <a:r>
              <a:rPr lang="ko-KR" altLang="en-US" sz="4600" b="1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할지로다</a:t>
            </a:r>
            <a:endParaRPr lang="ko-KR" altLang="en-US" sz="4600" b="1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이제 </a:t>
            </a:r>
            <a:r>
              <a:rPr lang="ko-KR" altLang="en-US" sz="4400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아론의</a:t>
            </a:r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 집은 말하기를 그의 인자하심이 영원하다 </a:t>
            </a:r>
            <a:r>
              <a:rPr lang="ko-KR" altLang="en-US" sz="4400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할지로다</a:t>
            </a:r>
            <a:endParaRPr lang="ko-KR" altLang="en-US" sz="44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Bold" panose="00000800000000000000" pitchFamily="2" charset="-127"/>
              <a:ea typeface="나눔스퀘어 네오 Bold" panose="00000800000000000000" pitchFamily="2" charset="-127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07504" y="2340947"/>
            <a:ext cx="8928992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이제 여호와를 경외하는 자는 말하기를 그의 인자하심이 영원하다 </a:t>
            </a:r>
            <a:r>
              <a:rPr lang="ko-KR" altLang="en-US" sz="4600" b="1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할지로다</a:t>
            </a:r>
            <a:endParaRPr lang="ko-KR" altLang="en-US" sz="4600" b="1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내가 고통 중에 여호와께 부르짖었더니 여호와께서 응답하시고 나를 넓은 곳에 </a:t>
            </a:r>
            <a:r>
              <a:rPr lang="ko-KR" altLang="en-US" sz="4400" dirty="0" err="1">
                <a:solidFill>
                  <a:srgbClr val="FFFFFF"/>
                </a:solidFill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세우셨도다</a:t>
            </a:r>
            <a:endParaRPr lang="ko-KR" altLang="en-US" sz="4400" dirty="0">
              <a:solidFill>
                <a:srgbClr val="FFFFFF"/>
              </a:solidFill>
              <a:latin typeface="나눔스퀘어 네오 Bold" panose="00000800000000000000" pitchFamily="2" charset="-127"/>
              <a:ea typeface="나눔스퀘어 네오 Bold" panose="00000800000000000000" pitchFamily="2" charset="-127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07504" y="2787774"/>
            <a:ext cx="8928992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여호와는 내 편이시라 내가 두려워 하지 아니하리니 사람이 내게 어찌할까</a:t>
            </a:r>
          </a:p>
        </p:txBody>
      </p:sp>
    </p:spTree>
  </p:cSld>
  <p:clrMapOvr>
    <a:masterClrMapping/>
  </p:clrMapOvr>
  <p:transition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여호와께서 내 편이 되사 나를 돕는 자들 중에 계시니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211714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그러므로 나를 미워하는 자들에게 보응하시는 것을 내가 보리로다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여호와께 피하는 것이 사람을 신뢰하는 것보다 나으며 여호와께 피하는 것이 고관들을 신뢰하는 것보다 낫도다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715766"/>
            <a:ext cx="8928992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뭇 나라가 나를 에워쌌으니 내가 여호와의 이름으로 그들을 끊으리로다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너는 나를 밀쳐 넘어뜨리려 하였으나 여호와께서는 나를 </a:t>
            </a:r>
            <a:r>
              <a:rPr lang="ko-KR" altLang="en-US" sz="4400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도우셨도다</a:t>
            </a:r>
            <a:endParaRPr lang="ko-KR" altLang="en-US" sz="44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Bold" panose="00000800000000000000" pitchFamily="2" charset="-127"/>
              <a:ea typeface="나눔스퀘어 네오 Bold" panose="00000800000000000000" pitchFamily="2" charset="-127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07504" y="2211714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여호와는 나의 능력과 </a:t>
            </a:r>
            <a:r>
              <a:rPr lang="ko-KR" altLang="en-US" sz="4600" b="1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찬송이시요</a:t>
            </a:r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 또 나의 구원이 </a:t>
            </a:r>
            <a:r>
              <a:rPr lang="ko-KR" altLang="en-US" sz="4600" b="1" dirty="0" err="1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되셨도다</a:t>
            </a:r>
            <a:r>
              <a:rPr lang="en-US" altLang="ko-KR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. </a:t>
            </a:r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아멘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theme/theme1.xml><?xml version="1.0" encoding="utf-8"?>
<a:theme xmlns:a="http://schemas.openxmlformats.org/drawingml/2006/main" name="1_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7945</TotalTime>
  <Words>116</Words>
  <Application>Microsoft Office PowerPoint</Application>
  <PresentationFormat>화면 슬라이드 쇼(16:9)</PresentationFormat>
  <Paragraphs>15</Paragraphs>
  <Slides>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13" baseType="lpstr">
      <vt:lpstr>HY강M</vt:lpstr>
      <vt:lpstr>굴림</vt:lpstr>
      <vt:lpstr>나눔스퀘어 네오 Bold</vt:lpstr>
      <vt:lpstr>나눔스퀘어 네오 Heavy</vt:lpstr>
      <vt:lpstr>맑은 고딕</vt:lpstr>
      <vt:lpstr>1_기본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장동복</dc:creator>
  <cp:lastModifiedBy>맛있다 군만두</cp:lastModifiedBy>
  <cp:revision>751</cp:revision>
  <dcterms:created xsi:type="dcterms:W3CDTF">2007-05-31T02:43:10Z</dcterms:created>
  <dcterms:modified xsi:type="dcterms:W3CDTF">2024-03-23T11:12:10Z</dcterms:modified>
</cp:coreProperties>
</file>