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262" r:id="rId2"/>
    <p:sldId id="2359" r:id="rId3"/>
    <p:sldId id="2360" r:id="rId4"/>
    <p:sldId id="2361" r:id="rId5"/>
    <p:sldId id="2362" r:id="rId6"/>
    <p:sldId id="2363" r:id="rId7"/>
    <p:sldId id="2365" r:id="rId8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 varScale="1">
        <p:scale>
          <a:sx n="75" d="100"/>
          <a:sy n="75" d="100"/>
        </p:scale>
        <p:origin x="102" y="2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2024-03-23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51. 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시편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118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편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여호와께 감사하라 그는 선하시며 그의 인자하심이 영원함이로다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8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이제 이스라엘은 말하기를 그의 인자하심이 영원하다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할지로다</a:t>
            </a:r>
            <a:endParaRPr lang="ko-KR" altLang="en-US" sz="4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이제 </a:t>
            </a:r>
            <a:r>
              <a:rPr lang="ko-KR" altLang="en-US" sz="4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아론의</a:t>
            </a:r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집은 말하기를 그의 인자하심이 영원하다 </a:t>
            </a:r>
            <a:r>
              <a:rPr lang="ko-KR" altLang="en-US" sz="4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할지로다</a:t>
            </a:r>
            <a:endParaRPr lang="ko-KR" altLang="en-US" sz="4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340947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이제 여호와를 경외하는 자는 말하기를 그의 인자하심이 영원하다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할지로다</a:t>
            </a:r>
            <a:endParaRPr lang="ko-KR" altLang="en-US" sz="4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내가 고통 중에 여호와께 부르짖었더니 여호와께서 응답하시고 나를 넓은 곳에 </a:t>
            </a:r>
            <a:r>
              <a:rPr lang="ko-KR" altLang="en-US" sz="4400" dirty="0" err="1">
                <a:solidFill>
                  <a:srgbClr val="FFFFFF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세우셨도다</a:t>
            </a:r>
            <a:endParaRPr lang="ko-KR" altLang="en-US" sz="4400" dirty="0">
              <a:solidFill>
                <a:srgbClr val="FFFFFF"/>
              </a:solidFill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787774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여호와는 내 편이시라 내가 두려워 하지 아니하리니 사람이 내게 어찌할까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여호와께서 내 편이 되사 나를 돕는 자들 중에 계시니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그러므로 나를 미워하는 자들에게 보응하시는 것을 내가 보리로다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여호와께 피하는 것이 사람을 신뢰하는 것보다 나으며 여호와께 피하는 것이 고관들을 신뢰하는 것보다 낫도다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715766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뭇 나라가 나를 에워쌌으니 내가 여호와의 이름으로 그들을 끊으리로다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너는 나를 밀쳐 넘어뜨리려 하였으나 여호와께서는 나를 </a:t>
            </a:r>
            <a:r>
              <a:rPr lang="ko-KR" altLang="en-US" sz="4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도우셨도다</a:t>
            </a:r>
            <a:endParaRPr lang="ko-KR" altLang="en-US" sz="4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여호와는 나의 능력과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찬송이시요</a:t>
            </a:r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또 나의 구원이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되셨도다</a:t>
            </a:r>
            <a:r>
              <a:rPr lang="en-US" altLang="ko-KR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7945</TotalTime>
  <Words>116</Words>
  <Application>Microsoft Office PowerPoint</Application>
  <PresentationFormat>화면 슬라이드 쇼(16:9)</PresentationFormat>
  <Paragraphs>15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751</cp:revision>
  <dcterms:created xsi:type="dcterms:W3CDTF">2007-05-31T02:43:10Z</dcterms:created>
  <dcterms:modified xsi:type="dcterms:W3CDTF">2024-03-23T11:12:10Z</dcterms:modified>
</cp:coreProperties>
</file>