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4630400" cy="8229600"/>
  <p:notesSz cx="8229600" cy="14630400"/>
  <p:embeddedFontLst>
    <p:embeddedFont>
      <p:font typeface="Syne Extra Bold"/>
      <p:regular r:id="rId11"/>
    </p:embeddedFont>
    <p:embeddedFont>
      <p:font typeface="Syne"/>
      <p:regular r:id="rId12"/>
    </p:embeddedFont>
    <p:embeddedFont>
      <p:font typeface="Syne"/>
      <p:regular r:id="rId1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1" Type="http://schemas.openxmlformats.org/officeDocument/2006/relationships/font" Target="fonts/font1.fntdata"/><Relationship Id="rId12" Type="http://schemas.openxmlformats.org/officeDocument/2006/relationships/font" Target="fonts/font2.fntdata"/><Relationship Id="rId13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2" Type="http://schemas.openxmlformats.org/officeDocument/2006/relationships/image" Target="../media/image-1003-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2" Type="http://schemas.openxmlformats.org/officeDocument/2006/relationships/image" Target="../media/image-1004-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2" Type="http://schemas.openxmlformats.org/officeDocument/2006/relationships/image" Target="../media/image-1005-2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9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9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9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95000"/>
            </a:srgbClr>
          </a:solidFill>
          <a:ln/>
        </p:spPr>
      </p:sp>
      <p:pic>
        <p:nvPicPr>
          <p:cNvPr id="4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ddysinfotech.com/best-digital-marketing-agency-in-delhi/" TargetMode="External"/><Relationship Id="rId1" Type="http://schemas.openxmlformats.org/officeDocument/2006/relationships/image" Target="../media/image-1-1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ddysinfotech.com/best-digital-marketing-agency-in-delhi/" TargetMode="External"/><Relationship Id="rId1" Type="http://schemas.openxmlformats.org/officeDocument/2006/relationships/image" Target="../media/image-4-1.png"/><Relationship Id="rId3" Type="http://schemas.openxmlformats.org/officeDocument/2006/relationships/image" Target="../media/image-4-2.png"/><Relationship Id="rId4" Type="http://schemas.openxmlformats.org/officeDocument/2006/relationships/image" Target="../media/image-4-3.png"/><Relationship Id="rId5" Type="http://schemas.openxmlformats.org/officeDocument/2006/relationships/image" Target="../media/image-4-4.png"/><Relationship Id="rId6" Type="http://schemas.openxmlformats.org/officeDocument/2006/relationships/slideLayout" Target="../slideLayouts/slideLayout5.xml"/><Relationship Id="rId7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262420"/>
            <a:ext cx="7556421" cy="3912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Best Digital Marketing Agency in Delhi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793790" y="5515451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Are you searching for a </a:t>
            </a:r>
            <a:pPr indent="0" marL="0">
              <a:lnSpc>
                <a:spcPts val="2850"/>
              </a:lnSpc>
              <a:buNone/>
            </a:pPr>
            <a:r>
              <a:rPr lang="en-US" sz="1750" u="sng" dirty="0">
                <a:solidFill>
                  <a:srgbClr val="A9F00F"/>
                </a:solidFill>
                <a:latin typeface="Syne" pitchFamily="34" charset="0"/>
                <a:ea typeface="Syne" pitchFamily="34" charset="-122"/>
                <a:cs typeface="Syne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best digital marketing agency in the Delhi</a:t>
            </a:r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 that can help to expand your business? Look no further! This team of professionals will enable you to accomplish any promotional strategies you fancy to the letter.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8660" y="770096"/>
            <a:ext cx="7726680" cy="2531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Enhancing Digital Presence with Best Digital Marketing Agency in Delhi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708660" y="3605093"/>
            <a:ext cx="3762137" cy="2146102"/>
          </a:xfrm>
          <a:prstGeom prst="roundRect">
            <a:avLst>
              <a:gd name="adj" fmla="val 3963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18686" y="3815120"/>
            <a:ext cx="3342084" cy="632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Website Optimization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918686" y="4569262"/>
            <a:ext cx="3342084" cy="9719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The website we will build will be fully responsive, search engine friendly, and designed for conversion.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4673203" y="3605093"/>
            <a:ext cx="3762137" cy="2146102"/>
          </a:xfrm>
          <a:prstGeom prst="roundRect">
            <a:avLst>
              <a:gd name="adj" fmla="val 3963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883229" y="3815120"/>
            <a:ext cx="3342084" cy="632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Social Media Marketing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4883229" y="4569262"/>
            <a:ext cx="3342084" cy="9719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We will create a social media strategy that will reach out to your targeted customers and yield results.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708660" y="5953601"/>
            <a:ext cx="7726680" cy="1505783"/>
          </a:xfrm>
          <a:prstGeom prst="roundRect">
            <a:avLst>
              <a:gd name="adj" fmla="val 5648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18686" y="6163628"/>
            <a:ext cx="3779758" cy="3163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Content Marketing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918686" y="6601420"/>
            <a:ext cx="7306628" cy="647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Our strategy will be to develop effective content for your web site that provides useful and engaging content for your audience.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72565"/>
            <a:ext cx="130428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On Borrowing the Expertise of the Best Digital Marketing Agency in Delhi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165878"/>
            <a:ext cx="35098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SEO Specialists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747022"/>
            <a:ext cx="39781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Our SEO specialists know all major search engines inside out and will help you achieve your goal of higher positions in SERP.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4165878"/>
            <a:ext cx="28847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PPC Experts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32928" y="4747022"/>
            <a:ext cx="39781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Optimized PPC strategies developed by our specialists can convert visitors and help you succeed in pay-per-click marketing.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4165878"/>
            <a:ext cx="397811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Social Media Managers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2067" y="5101352"/>
            <a:ext cx="39781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On our services list, you will find that social media managers are able to create interesting content as well as manage social media accounts.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257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2345" y="520422"/>
            <a:ext cx="7819311" cy="2365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650"/>
              </a:lnSpc>
              <a:buNone/>
            </a:pPr>
            <a:r>
              <a:rPr lang="en-US" sz="3700" b="1" dirty="0">
                <a:solidFill>
                  <a:srgbClr val="F0F4F1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Achieving Marketing Success with </a:t>
            </a:r>
            <a:pPr indent="0" marL="0">
              <a:lnSpc>
                <a:spcPts val="4650"/>
              </a:lnSpc>
              <a:buNone/>
            </a:pPr>
            <a:r>
              <a:rPr lang="en-US" sz="3700" b="1" u="sng" dirty="0">
                <a:solidFill>
                  <a:srgbClr val="A9F00F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Best Digital Marketing Agency in Delhi</a:t>
            </a:r>
            <a:endParaRPr lang="en-US" sz="37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45" y="3169801"/>
            <a:ext cx="946309" cy="151411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92498" y="3358991"/>
            <a:ext cx="5257919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D7E5D8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Increased Brand Awareness</a:t>
            </a:r>
            <a:endParaRPr lang="en-US" sz="1850" dirty="0"/>
          </a:p>
        </p:txBody>
      </p:sp>
      <p:sp>
        <p:nvSpPr>
          <p:cNvPr id="6" name="Text 2"/>
          <p:cNvSpPr/>
          <p:nvPr/>
        </p:nvSpPr>
        <p:spPr>
          <a:xfrm>
            <a:off x="1892498" y="3768090"/>
            <a:ext cx="6589157" cy="302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We'll help you reach a wider audience and build a strong brand reputation.</a:t>
            </a:r>
            <a:endParaRPr lang="en-US" sz="14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45" y="4683919"/>
            <a:ext cx="946309" cy="151411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892498" y="4873109"/>
            <a:ext cx="4816673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D7E5D8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Improved Website Traffic</a:t>
            </a:r>
            <a:endParaRPr lang="en-US" sz="1850" dirty="0"/>
          </a:p>
        </p:txBody>
      </p:sp>
      <p:sp>
        <p:nvSpPr>
          <p:cNvPr id="9" name="Text 4"/>
          <p:cNvSpPr/>
          <p:nvPr/>
        </p:nvSpPr>
        <p:spPr>
          <a:xfrm>
            <a:off x="1892498" y="5282208"/>
            <a:ext cx="6589157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We shall increase traffic to your website and increase sales conversion of your visitors into customers.</a:t>
            </a:r>
            <a:endParaRPr lang="en-US" sz="14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345" y="6198037"/>
            <a:ext cx="946309" cy="151411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892498" y="6387227"/>
            <a:ext cx="4878110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D7E5D8"/>
                </a:solidFill>
                <a:latin typeface="Syne Extra Bold" pitchFamily="34" charset="0"/>
                <a:ea typeface="Syne Extra Bold" pitchFamily="34" charset="-122"/>
                <a:cs typeface="Syne Extra Bold" pitchFamily="34" charset="-120"/>
              </a:rPr>
              <a:t>Higher Sales and Revenue</a:t>
            </a:r>
            <a:endParaRPr lang="en-US" sz="1850" dirty="0"/>
          </a:p>
        </p:txBody>
      </p:sp>
      <p:sp>
        <p:nvSpPr>
          <p:cNvPr id="12" name="Text 6"/>
          <p:cNvSpPr/>
          <p:nvPr/>
        </p:nvSpPr>
        <p:spPr>
          <a:xfrm>
            <a:off x="1892498" y="6796326"/>
            <a:ext cx="6589157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50"/>
              </a:lnSpc>
              <a:buNone/>
            </a:pPr>
            <a:r>
              <a:rPr lang="en-US" sz="14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We will assist you to enhance your sales and revenue because of more leads and more conversions.</a:t>
            </a:r>
            <a:endParaRPr lang="en-US" sz="14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2024-11-06T06:10:43Z</dcterms:created>
  <dcterms:modified xsi:type="dcterms:W3CDTF">2024-11-06T06:10:43Z</dcterms:modified>
</cp:coreProperties>
</file>