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75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ffectivehealthcare.ahrq.gov/index.cfm/search-for-guides-reviews-and-reports/?pageaction=displayproduct&amp;productid=1208" TargetMode="External"/><Relationship Id="rId2" Type="http://schemas.openxmlformats.org/officeDocument/2006/relationships/hyperlink" Target="https://www.healthypeople.gov/2020/topics-objectives/topic/health-communication-and-health-information-technology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CMT04203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Information Dissemination and Health Care Services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Session12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Importance of health information in improving health services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Improve health care quality and safety.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the efficiency of health care and public health service delivery.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Improve the public health information infrastructure.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Support care in the community and at home.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Facilitate clinical and consumer decision-making.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 health skills and knowledge.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Users of information to improve health services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Health care providers.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Patients.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Administrators at hospital, district, regional, ministerial levels etc.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Policy and decision makers.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Private health sector.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Development partners.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HMIS managers.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General public/community.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Researchers.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Activity:Brainstorming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Communication message establishment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Tailoring the message —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Communication designed for an individual based on information from the individual.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Targeting the message to audience segments —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Communication designed for subgroups based on group membership or characteristics such as age, gender or sex, race, cultural background, language, and other “psychographic” characteristics such as a person’s attitudes about particular subject matter.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Using narratives —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Communication delivered in the form of a story, testimonial, or entertainment education.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Framing the message —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Communication that conveys the same messages in alternate ways (e.g., what is gained or lost by taking an action or making a choice).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Key Points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Information dissemination is the targeted distribution of information and intervention materials to a specific public health or clinical practice audience.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Information dissemination is key to improving quality of life as well as improving quality of health care services.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Evaluation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Describe the process of disseminating information.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Explain the importance of information dissemination.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Who are the users of information to improve health services?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HMIS Training manual</a:t>
            </a:r>
          </a:p>
          <a:p>
            <a:pPr lvl="0"/>
            <a:endParaRPr lang="en-US" dirty="0" smtClean="0"/>
          </a:p>
          <a:p>
            <a:pPr lvl="0"/>
            <a:r>
              <a:rPr lang="en-US" b="1" dirty="0" smtClean="0">
                <a:hlinkClick r:id="rId2"/>
              </a:rPr>
              <a:t>https://www.healthypeople.gov/2020/topics-objectives/topic/health-communication-and-health-information-technology</a:t>
            </a:r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 whatiskt.wikispaces.com/Dissemination</a:t>
            </a:r>
          </a:p>
          <a:p>
            <a:pPr lvl="0"/>
            <a:endParaRPr lang="en-US" b="1" dirty="0" smtClean="0"/>
          </a:p>
          <a:p>
            <a:r>
              <a:rPr lang="en-US" b="1" dirty="0" smtClean="0"/>
              <a:t>Agency for Healthcare Research and Quality. </a:t>
            </a:r>
            <a:r>
              <a:rPr lang="en-US" b="1" i="1" dirty="0" smtClean="0"/>
              <a:t>Communication and Dissemination Strategies To Facilitate the Use of Health-Related Evidence.</a:t>
            </a:r>
            <a:r>
              <a:rPr lang="en-US" b="1" dirty="0" smtClean="0"/>
              <a:t> Research Protocol – Jul. 31, 2012. Available at:</a:t>
            </a:r>
            <a:r>
              <a:rPr lang="en-US" b="1" i="1" dirty="0" smtClean="0"/>
              <a:t> </a:t>
            </a:r>
            <a:r>
              <a:rPr lang="en-US" b="1" dirty="0" smtClean="0">
                <a:hlinkClick r:id="rId3"/>
              </a:rPr>
              <a:t>http://effectivehealthcare.ahrq.gov/index.cfm/search-for-guides-reviews-and-reports/?pageaction=displayproduct&amp;productid=1208</a:t>
            </a:r>
            <a:endParaRPr lang="en-US" b="1" dirty="0" smtClean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Learning Objectives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By the end of this session, students are expected to be able to: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Identify information for dissemination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Describe the process of disseminating information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Explain the importance of information dissemination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Describe levels of information flow and feedback mechanism (community, unit, district, regional and national)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Explain the importance of health information in improving health services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Identify the users of information to improve health services</a:t>
            </a:r>
          </a:p>
          <a:p>
            <a:pPr lvl="1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Establish communication message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is dissemination?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targeted distribution of information and intervention materials to a specific public health or clinical practice audience”.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intent is to spread knowledge and the associated evidence-based interventions.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Information for dissemination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Disease trends and patterns.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Epidemics and outbreaks.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Disease risk and contributing factors.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Causes of deaths.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Preventive and control measures of diseases etc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 of disseminating information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altLang="en-US" sz="2600" b="1" dirty="0" smtClean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 information must be disseminated.</a:t>
            </a:r>
          </a:p>
          <a:p>
            <a:pPr>
              <a:lnSpc>
                <a:spcPct val="90000"/>
              </a:lnSpc>
            </a:pP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Be able to articulate </a:t>
            </a:r>
            <a:r>
              <a:rPr lang="en-US" altLang="en-US" sz="2600" b="1" dirty="0" smtClean="0"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 the information must be disseminated.</a:t>
            </a:r>
          </a:p>
          <a:p>
            <a:pPr>
              <a:lnSpc>
                <a:spcPct val="90000"/>
              </a:lnSpc>
            </a:pP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Determine to </a:t>
            </a:r>
            <a:r>
              <a:rPr lang="en-US" altLang="en-US" sz="2600" b="1" dirty="0" smtClean="0">
                <a:latin typeface="Times New Roman" pitchFamily="18" charset="0"/>
                <a:cs typeface="Times New Roman" pitchFamily="18" charset="0"/>
              </a:rPr>
              <a:t>whom</a:t>
            </a: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 the information is to be disseminated.</a:t>
            </a:r>
          </a:p>
          <a:p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altLang="en-US" sz="2600" b="1" dirty="0" smtClean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 the information will be disseminated.</a:t>
            </a:r>
          </a:p>
          <a:p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Disseminate information.</a:t>
            </a:r>
          </a:p>
          <a:p>
            <a:r>
              <a:rPr lang="en-US" altLang="en-US" sz="2600" dirty="0" smtClean="0">
                <a:latin typeface="Times New Roman" pitchFamily="18" charset="0"/>
                <a:cs typeface="Times New Roman" pitchFamily="18" charset="0"/>
              </a:rPr>
              <a:t>Test information dissemination by observing its recall and use.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Process of disseminating information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97" t="17827" r="12559"/>
          <a:stretch/>
        </p:blipFill>
        <p:spPr>
          <a:xfrm>
            <a:off x="304800" y="1447800"/>
            <a:ext cx="8382000" cy="428994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304800"/>
            <a:ext cx="8229600" cy="58213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Importance of information dissemination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Access to academic skills and knowledge</a:t>
            </a:r>
          </a:p>
          <a:p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Potential to change culture and increased networking</a:t>
            </a:r>
          </a:p>
          <a:p>
            <a:r>
              <a:rPr lang="en-US" altLang="zh-TW" sz="24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Accommodates knowledge exchange and communication</a:t>
            </a:r>
          </a:p>
          <a:p>
            <a:r>
              <a:rPr lang="en-US" altLang="zh-TW" sz="24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Allows sending messages to multiple persons simultaneously</a:t>
            </a:r>
          </a:p>
          <a:p>
            <a:r>
              <a:rPr lang="en-US" altLang="zh-TW" sz="24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Integrates systems and networks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Inhibitors of information dissemination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8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Lack of trust</a:t>
            </a:r>
          </a:p>
          <a:p>
            <a:r>
              <a:rPr lang="en-US" altLang="zh-TW" sz="28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Lack of time and conference places</a:t>
            </a:r>
          </a:p>
          <a:p>
            <a:r>
              <a:rPr lang="en-US" altLang="zh-TW" sz="28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Status of the knower</a:t>
            </a:r>
          </a:p>
          <a:p>
            <a:r>
              <a:rPr lang="en-US" altLang="zh-TW" sz="28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Quality and speed of transfer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540</Words>
  <Application>Microsoft Office PowerPoint</Application>
  <PresentationFormat>On-screen Show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CMT04203 Information Dissemination and Health Care Services</vt:lpstr>
      <vt:lpstr>Learning Objectives</vt:lpstr>
      <vt:lpstr>What is dissemination?</vt:lpstr>
      <vt:lpstr>Information for dissemination</vt:lpstr>
      <vt:lpstr>Process of disseminating information</vt:lpstr>
      <vt:lpstr>Process of disseminating information…</vt:lpstr>
      <vt:lpstr>Slide 7</vt:lpstr>
      <vt:lpstr>Importance of information dissemination</vt:lpstr>
      <vt:lpstr>Inhibitors of information dissemination</vt:lpstr>
      <vt:lpstr>Importance of health information in improving health services</vt:lpstr>
      <vt:lpstr>Users of information to improve health services</vt:lpstr>
      <vt:lpstr>Activity:Brainstorming</vt:lpstr>
      <vt:lpstr>Communication message establishment</vt:lpstr>
      <vt:lpstr>Key Points </vt:lpstr>
      <vt:lpstr>Evaluation</vt:lpstr>
      <vt:lpstr>References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CMT04203 Information Dissemination and Health Care Services</dc:title>
  <dc:creator>maziku</dc:creator>
  <cp:lastModifiedBy>maziku</cp:lastModifiedBy>
  <cp:revision>4</cp:revision>
  <dcterms:created xsi:type="dcterms:W3CDTF">2006-08-16T00:00:00Z</dcterms:created>
  <dcterms:modified xsi:type="dcterms:W3CDTF">2020-12-18T11:50:55Z</dcterms:modified>
</cp:coreProperties>
</file>