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36067"/>
    <a:srgbClr val="D6D6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84" y="4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530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6DE8E-FB05-44F9-B297-8A5C7CD5CBC1}" type="datetimeFigureOut">
              <a:rPr lang="en-US" smtClean="0"/>
              <a:t>5/2/2018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24B5E-4B6A-4ED4-9066-96270EA831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788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6DE8E-FB05-44F9-B297-8A5C7CD5CBC1}" type="datetimeFigureOut">
              <a:rPr lang="en-US" smtClean="0"/>
              <a:t>5/2/2018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24B5E-4B6A-4ED4-9066-96270EA831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3117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6DE8E-FB05-44F9-B297-8A5C7CD5CBC1}" type="datetimeFigureOut">
              <a:rPr lang="en-US" smtClean="0"/>
              <a:t>5/2/2018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24B5E-4B6A-4ED4-9066-96270EA831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8368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6DE8E-FB05-44F9-B297-8A5C7CD5CBC1}" type="datetimeFigureOut">
              <a:rPr lang="en-US" smtClean="0"/>
              <a:t>5/2/2018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24B5E-4B6A-4ED4-9066-96270EA831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1626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6DE8E-FB05-44F9-B297-8A5C7CD5CBC1}" type="datetimeFigureOut">
              <a:rPr lang="en-US" smtClean="0"/>
              <a:t>5/2/2018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24B5E-4B6A-4ED4-9066-96270EA831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295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6DE8E-FB05-44F9-B297-8A5C7CD5CBC1}" type="datetimeFigureOut">
              <a:rPr lang="en-US" smtClean="0"/>
              <a:t>5/2/2018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24B5E-4B6A-4ED4-9066-96270EA831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0932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6DE8E-FB05-44F9-B297-8A5C7CD5CBC1}" type="datetimeFigureOut">
              <a:rPr lang="en-US" smtClean="0"/>
              <a:t>5/2/2018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24B5E-4B6A-4ED4-9066-96270EA831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29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686550" y="590550"/>
            <a:ext cx="5505450" cy="5619750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495300" y="2038350"/>
            <a:ext cx="6191250" cy="268605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728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4" dur="225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1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6" dur="2250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xit" presetSubtype="2" accel="100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2" fill="hold" grpId="2" nodeType="withEffect" nodePh="1">
                                  <p:stCondLst>
                                    <p:cond delay="275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8" grpId="2"/>
      <p:bldP spid="10" grpId="0" animBg="1"/>
      <p:bldP spid="10" grpId="1" animBg="1"/>
      <p:bldP spid="10" grpId="2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590550"/>
            <a:ext cx="5505450" cy="5619750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5505450" y="2057400"/>
            <a:ext cx="6191250" cy="268605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685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4" dur="225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1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6" dur="2250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xit" presetSubtype="8" accel="100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8" fill="hold" grpId="2" nodeType="withEffect" nodePh="1">
                                  <p:stCondLst>
                                    <p:cond delay="275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8" grpId="2"/>
      <p:bldP spid="10" grpId="0" animBg="1"/>
      <p:bldP spid="10" grpId="1" animBg="1"/>
      <p:bldP spid="10" grpId="2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725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6219826" y="3644900"/>
            <a:ext cx="4549774" cy="24384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741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0" dur="325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1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2" dur="3250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" presetClass="exit" presetSubtype="2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  <p:bldP spid="10" grpId="0" animBg="1"/>
      <p:bldP spid="10" grpId="1" animBg="1"/>
      <p:bldP spid="10" grpId="2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000750" y="2071688"/>
            <a:ext cx="6191250" cy="260032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328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6" dur="3200" fill="hold"/>
                                        <p:tgtEl>
                                          <p:spTgt spid="8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" presetClass="entr" presetSubtype="2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xit" presetSubtype="2" fill="hold" grpId="1" nodeType="withEffect" nodePh="1">
                                  <p:stCondLst>
                                    <p:cond delay="35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3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000750" y="2071688"/>
            <a:ext cx="6191250" cy="260032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184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6" dur="3200" fill="hold"/>
                                        <p:tgtEl>
                                          <p:spTgt spid="8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" presetClass="entr" presetSubtype="2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xit" presetSubtype="2" fill="hold" grpId="1" nodeType="withEffect" nodePh="1">
                                  <p:stCondLst>
                                    <p:cond delay="35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3" grpId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620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6DE8E-FB05-44F9-B297-8A5C7CD5CBC1}" type="datetimeFigureOut">
              <a:rPr lang="en-US" smtClean="0"/>
              <a:t>5/2/2018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24B5E-4B6A-4ED4-9066-96270EA831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846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16DE8E-FB05-44F9-B297-8A5C7CD5CBC1}" type="datetimeFigureOut">
              <a:rPr lang="en-US" smtClean="0"/>
              <a:t>5/2/2018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924B5E-4B6A-4ED4-9066-96270EA831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429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51" r:id="rId8"/>
    <p:sldLayoutId id="2147483652" r:id="rId9"/>
    <p:sldLayoutId id="2147483653" r:id="rId10"/>
    <p:sldLayoutId id="2147483654" r:id="rId11"/>
    <p:sldLayoutId id="2147483655" r:id="rId12"/>
    <p:sldLayoutId id="2147483656" r:id="rId13"/>
    <p:sldLayoutId id="2147483657" r:id="rId14"/>
    <p:sldLayoutId id="2147483658" r:id="rId15"/>
    <p:sldLayoutId id="2147483659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6D6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rgbClr val="536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15153" y="2716306"/>
            <a:ext cx="42210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Raleway" panose="020B0003030101060003" pitchFamily="34" charset="0"/>
              </a:rPr>
              <a:t>BIRO PERJALANAN UMROH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861612" y="3751729"/>
            <a:ext cx="28825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536067"/>
                </a:solidFill>
                <a:latin typeface="Raleway" panose="020B0003030101060003" pitchFamily="34" charset="0"/>
              </a:rPr>
              <a:t>Put Your Title Here</a:t>
            </a:r>
          </a:p>
        </p:txBody>
      </p:sp>
      <p:pic>
        <p:nvPicPr>
          <p:cNvPr id="2" name="Levidio Edisi Ramadhan Volume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rot="1376767">
            <a:off x="9291918" y="-9323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577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  <p:bldP spid="7" grpId="0" animBg="1"/>
      <p:bldP spid="8" grpId="0" animBg="1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Tampungan Gambar 11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00" b="18500"/>
          <a:stretch>
            <a:fillRect/>
          </a:stretch>
        </p:blipFill>
        <p:spPr/>
      </p:pic>
      <p:pic>
        <p:nvPicPr>
          <p:cNvPr id="10" name="Tampungan Gambar 9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sp>
        <p:nvSpPr>
          <p:cNvPr id="2" name="Rectangle 1"/>
          <p:cNvSpPr/>
          <p:nvPr/>
        </p:nvSpPr>
        <p:spPr>
          <a:xfrm>
            <a:off x="0" y="0"/>
            <a:ext cx="6000750" cy="6858000"/>
          </a:xfrm>
          <a:prstGeom prst="rect">
            <a:avLst/>
          </a:prstGeom>
          <a:solidFill>
            <a:schemeClr val="bg1">
              <a:lumMod val="9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6000750" cy="6858000"/>
          </a:xfrm>
          <a:prstGeom prst="rect">
            <a:avLst/>
          </a:prstGeom>
          <a:solidFill>
            <a:schemeClr val="bg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0" y="0"/>
            <a:ext cx="6000750" cy="6858000"/>
          </a:xfrm>
          <a:prstGeom prst="rect">
            <a:avLst/>
          </a:prstGeom>
          <a:solidFill>
            <a:srgbClr val="536067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6000750" y="2075121"/>
            <a:ext cx="6267450" cy="2590800"/>
          </a:xfrm>
          <a:prstGeom prst="rect">
            <a:avLst/>
          </a:prstGeom>
          <a:solidFill>
            <a:srgbClr val="0070C0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1193800"/>
            <a:ext cx="6000750" cy="2590800"/>
          </a:xfrm>
          <a:prstGeom prst="rect">
            <a:avLst/>
          </a:prstGeom>
          <a:solidFill>
            <a:srgbClr val="0070C0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Montserrat" panose="02000505000000020004" pitchFamily="2" charset="0"/>
              </a:rPr>
              <a:t>MULAI DARI 19 JUTA RUPIAH</a:t>
            </a:r>
          </a:p>
          <a:p>
            <a:pPr algn="ctr"/>
            <a:endParaRPr lang="en-US" dirty="0">
              <a:solidFill>
                <a:schemeClr val="bg1"/>
              </a:solidFill>
              <a:latin typeface="Montserrat" panose="02000505000000020004" pitchFamily="2" charset="0"/>
            </a:endParaRPr>
          </a:p>
          <a:p>
            <a:pPr algn="ctr"/>
            <a:r>
              <a:rPr lang="en-US" sz="2000" dirty="0" err="1">
                <a:latin typeface="Raleway" panose="020B0003030101060003" pitchFamily="34" charset="0"/>
              </a:rPr>
              <a:t>Lorem</a:t>
            </a:r>
            <a:r>
              <a:rPr lang="en-US" sz="2000" dirty="0">
                <a:latin typeface="Raleway" panose="020B0003030101060003" pitchFamily="34" charset="0"/>
              </a:rPr>
              <a:t> </a:t>
            </a:r>
            <a:r>
              <a:rPr lang="en-US" sz="2000" dirty="0" err="1">
                <a:latin typeface="Raleway" panose="020B0003030101060003" pitchFamily="34" charset="0"/>
              </a:rPr>
              <a:t>ipsum</a:t>
            </a:r>
            <a:r>
              <a:rPr lang="en-US" sz="2000" dirty="0">
                <a:latin typeface="Raleway" panose="020B0003030101060003" pitchFamily="34" charset="0"/>
              </a:rPr>
              <a:t> dolor sit </a:t>
            </a:r>
            <a:r>
              <a:rPr lang="en-US" sz="2000" dirty="0" err="1">
                <a:latin typeface="Raleway" panose="020B0003030101060003" pitchFamily="34" charset="0"/>
              </a:rPr>
              <a:t>amet</a:t>
            </a:r>
            <a:r>
              <a:rPr lang="en-US" sz="2000" dirty="0">
                <a:latin typeface="Raleway" panose="020B0003030101060003" pitchFamily="34" charset="0"/>
              </a:rPr>
              <a:t>, </a:t>
            </a:r>
            <a:r>
              <a:rPr lang="en-US" sz="2000" dirty="0" err="1">
                <a:latin typeface="Raleway" panose="020B0003030101060003" pitchFamily="34" charset="0"/>
              </a:rPr>
              <a:t>consectetuer</a:t>
            </a:r>
            <a:r>
              <a:rPr lang="en-US" sz="2000" dirty="0">
                <a:latin typeface="Raleway" panose="020B0003030101060003" pitchFamily="34" charset="0"/>
              </a:rPr>
              <a:t> </a:t>
            </a:r>
            <a:r>
              <a:rPr lang="en-US" sz="2000" dirty="0" err="1">
                <a:latin typeface="Raleway" panose="020B0003030101060003" pitchFamily="34" charset="0"/>
              </a:rPr>
              <a:t>adipiscing</a:t>
            </a:r>
            <a:r>
              <a:rPr lang="en-US" sz="2000" dirty="0">
                <a:latin typeface="Raleway" panose="020B0003030101060003" pitchFamily="34" charset="0"/>
              </a:rPr>
              <a:t> </a:t>
            </a:r>
            <a:r>
              <a:rPr lang="en-US" sz="2000" dirty="0" err="1">
                <a:latin typeface="Raleway" panose="020B0003030101060003" pitchFamily="34" charset="0"/>
              </a:rPr>
              <a:t>elit</a:t>
            </a:r>
            <a:r>
              <a:rPr lang="en-US" sz="2000" dirty="0">
                <a:latin typeface="Raleway" panose="020B0003030101060003" pitchFamily="34" charset="0"/>
              </a:rPr>
              <a:t>, </a:t>
            </a:r>
            <a:r>
              <a:rPr lang="en-US" sz="2000" dirty="0" err="1">
                <a:latin typeface="Raleway" panose="020B0003030101060003" pitchFamily="34" charset="0"/>
              </a:rPr>
              <a:t>sed</a:t>
            </a:r>
            <a:r>
              <a:rPr lang="en-US" sz="2000" dirty="0">
                <a:latin typeface="Raleway" panose="020B0003030101060003" pitchFamily="34" charset="0"/>
              </a:rPr>
              <a:t> </a:t>
            </a:r>
            <a:r>
              <a:rPr lang="en-US" sz="2000" dirty="0" err="1">
                <a:latin typeface="Raleway" panose="020B0003030101060003" pitchFamily="34" charset="0"/>
              </a:rPr>
              <a:t>diam</a:t>
            </a:r>
            <a:r>
              <a:rPr lang="en-US" sz="2000" dirty="0">
                <a:latin typeface="Raleway" panose="020B0003030101060003" pitchFamily="34" charset="0"/>
              </a:rPr>
              <a:t> </a:t>
            </a:r>
            <a:r>
              <a:rPr lang="en-US" sz="2000" dirty="0" err="1">
                <a:latin typeface="Raleway" panose="020B0003030101060003" pitchFamily="34" charset="0"/>
              </a:rPr>
              <a:t>nonummy</a:t>
            </a:r>
            <a:r>
              <a:rPr lang="en-US" sz="2000" dirty="0">
                <a:latin typeface="Raleway" panose="020B0003030101060003" pitchFamily="34" charset="0"/>
              </a:rPr>
              <a:t> </a:t>
            </a:r>
            <a:r>
              <a:rPr lang="en-US" sz="2000" dirty="0" err="1">
                <a:latin typeface="Raleway" panose="020B0003030101060003" pitchFamily="34" charset="0"/>
              </a:rPr>
              <a:t>nibh</a:t>
            </a:r>
            <a:r>
              <a:rPr lang="en-US" sz="2000" dirty="0">
                <a:latin typeface="Raleway" panose="020B0003030101060003" pitchFamily="34" charset="0"/>
              </a:rPr>
              <a:t> </a:t>
            </a:r>
            <a:r>
              <a:rPr lang="en-US" sz="2000" dirty="0" err="1">
                <a:latin typeface="Raleway" panose="020B0003030101060003" pitchFamily="34" charset="0"/>
              </a:rPr>
              <a:t>euismod</a:t>
            </a:r>
            <a:r>
              <a:rPr lang="en-US" sz="2000" dirty="0">
                <a:latin typeface="Raleway" panose="020B0003030101060003" pitchFamily="34" charset="0"/>
              </a:rPr>
              <a:t> </a:t>
            </a:r>
            <a:r>
              <a:rPr lang="en-US" sz="2000" dirty="0" err="1">
                <a:latin typeface="Raleway" panose="020B0003030101060003" pitchFamily="34" charset="0"/>
              </a:rPr>
              <a:t>tincidunt</a:t>
            </a:r>
            <a:r>
              <a:rPr lang="en-US" sz="2000" dirty="0">
                <a:latin typeface="Raleway" panose="020B0003030101060003" pitchFamily="34" charset="0"/>
              </a:rPr>
              <a:t> </a:t>
            </a:r>
            <a:r>
              <a:rPr lang="en-US" sz="2000" dirty="0" err="1">
                <a:latin typeface="Raleway" panose="020B0003030101060003" pitchFamily="34" charset="0"/>
              </a:rPr>
              <a:t>ut</a:t>
            </a:r>
            <a:r>
              <a:rPr lang="en-US" sz="2000" dirty="0">
                <a:latin typeface="Raleway" panose="020B0003030101060003" pitchFamily="34" charset="0"/>
              </a:rPr>
              <a:t> </a:t>
            </a:r>
            <a:r>
              <a:rPr lang="en-US" sz="2000" dirty="0" err="1">
                <a:latin typeface="Raleway" panose="020B0003030101060003" pitchFamily="34" charset="0"/>
              </a:rPr>
              <a:t>laoreet</a:t>
            </a:r>
            <a:r>
              <a:rPr lang="en-US" sz="2000" dirty="0">
                <a:latin typeface="Raleway" panose="020B0003030101060003" pitchFamily="34" charset="0"/>
              </a:rPr>
              <a:t> </a:t>
            </a:r>
            <a:r>
              <a:rPr lang="en-US" sz="2000" dirty="0" err="1">
                <a:latin typeface="Raleway" panose="020B0003030101060003" pitchFamily="34" charset="0"/>
              </a:rPr>
              <a:t>dolore</a:t>
            </a:r>
            <a:r>
              <a:rPr lang="en-US" sz="2000" dirty="0">
                <a:latin typeface="Raleway" panose="020B0003030101060003" pitchFamily="34" charset="0"/>
              </a:rPr>
              <a:t> magna </a:t>
            </a:r>
            <a:r>
              <a:rPr lang="en-US" sz="2000" dirty="0" err="1">
                <a:latin typeface="Raleway" panose="020B0003030101060003" pitchFamily="34" charset="0"/>
              </a:rPr>
              <a:t>aliquam</a:t>
            </a:r>
            <a:r>
              <a:rPr lang="en-US" sz="2000" dirty="0">
                <a:latin typeface="Raleway" panose="020B0003030101060003" pitchFamily="34" charset="0"/>
              </a:rPr>
              <a:t> </a:t>
            </a:r>
            <a:r>
              <a:rPr lang="en-US" sz="2000" dirty="0" err="1">
                <a:latin typeface="Raleway" panose="020B0003030101060003" pitchFamily="34" charset="0"/>
              </a:rPr>
              <a:t>erat</a:t>
            </a:r>
            <a:r>
              <a:rPr lang="en-US" sz="2000" dirty="0">
                <a:latin typeface="Raleway" panose="020B0003030101060003" pitchFamily="34" charset="0"/>
              </a:rPr>
              <a:t> </a:t>
            </a:r>
            <a:r>
              <a:rPr lang="en-US" sz="2000" dirty="0" err="1">
                <a:latin typeface="Raleway" panose="020B0003030101060003" pitchFamily="34" charset="0"/>
              </a:rPr>
              <a:t>volutpat</a:t>
            </a:r>
            <a:r>
              <a:rPr lang="en-US" sz="2000" dirty="0">
                <a:latin typeface="Raleway" panose="020B0003030101060003" pitchFamily="34" charset="0"/>
              </a:rPr>
              <a:t>.</a:t>
            </a:r>
            <a:endParaRPr lang="en-US" dirty="0">
              <a:latin typeface="Raleway" panose="020B00030301010600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54522" y="6246411"/>
            <a:ext cx="19036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85000"/>
                  </a:schemeClr>
                </a:solidFill>
                <a:latin typeface="Montserrat" panose="02000505000000020004" pitchFamily="2" charset="0"/>
              </a:rPr>
              <a:t>COMPANY NAME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4468437" y="5445790"/>
            <a:ext cx="675844" cy="743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426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xit" presetSubtype="8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8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75E-6 -2.96296E-6 L -3.75E-6 0.12917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58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xit" presetSubtype="8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" presetClass="exit" presetSubtype="8" accel="10000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xit" presetSubtype="4" accel="10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xit" presetSubtype="4" accel="10000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15" grpId="0" animBg="1"/>
      <p:bldP spid="15" grpId="1" animBg="1"/>
      <p:bldP spid="20" grpId="0" animBg="1"/>
      <p:bldP spid="32" grpId="0" animBg="1"/>
      <p:bldP spid="32" grpId="1" animBg="1"/>
      <p:bldP spid="6" grpId="0" animBg="1"/>
      <p:bldP spid="6" grpId="1" animBg="1"/>
      <p:bldP spid="6" grpId="2" animBg="1"/>
      <p:bldP spid="13" grpId="0"/>
      <p:bldP spid="1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753" y="-188260"/>
            <a:ext cx="12254753" cy="8201749"/>
          </a:xfrm>
        </p:spPr>
      </p:pic>
    </p:spTree>
    <p:extLst>
      <p:ext uri="{BB962C8B-B14F-4D97-AF65-F5344CB8AC3E}">
        <p14:creationId xmlns:p14="http://schemas.microsoft.com/office/powerpoint/2010/main" val="1473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cover/>
      </p:transition>
    </mc:Choice>
    <mc:Fallback xmlns="">
      <p:transition>
        <p:cover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Tampungan Gambar 5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0" r="21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0091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cover dir="r"/>
      </p:transition>
    </mc:Choice>
    <mc:Fallback xmlns="">
      <p:transition>
        <p:cover dir="r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Tampungan Gambar 5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91" b="1189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08781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cover dir="d"/>
      </p:transition>
    </mc:Choice>
    <mc:Fallback xmlns="">
      <p:transition>
        <p:cover dir="d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Tampungan Gambar 5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0" r="1125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83136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cover dir="u"/>
      </p:transition>
    </mc:Choice>
    <mc:Fallback xmlns="">
      <p:transition>
        <p:cover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Tampungan Gambar 1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7" b="7977"/>
          <a:stretch>
            <a:fillRect/>
          </a:stretch>
        </p:blipFill>
        <p:spPr/>
      </p:pic>
      <p:grpSp>
        <p:nvGrpSpPr>
          <p:cNvPr id="11" name="Group 10"/>
          <p:cNvGrpSpPr/>
          <p:nvPr/>
        </p:nvGrpSpPr>
        <p:grpSpPr>
          <a:xfrm>
            <a:off x="0" y="3429000"/>
            <a:ext cx="12192000" cy="3429000"/>
            <a:chOff x="0" y="3429000"/>
            <a:chExt cx="12192000" cy="3429000"/>
          </a:xfrm>
        </p:grpSpPr>
        <p:sp>
          <p:nvSpPr>
            <p:cNvPr id="6" name="Rectangle 5"/>
            <p:cNvSpPr/>
            <p:nvPr/>
          </p:nvSpPr>
          <p:spPr>
            <a:xfrm>
              <a:off x="0" y="3429000"/>
              <a:ext cx="12192000" cy="3429000"/>
            </a:xfrm>
            <a:prstGeom prst="rect">
              <a:avLst/>
            </a:prstGeom>
            <a:solidFill>
              <a:srgbClr val="D6D6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8861612" y="3751729"/>
              <a:ext cx="28825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rgbClr val="536067"/>
                  </a:solidFill>
                  <a:latin typeface="Raleway" panose="020B0003030101060003" pitchFamily="34" charset="0"/>
                </a:rPr>
                <a:t>Put Your Title Here</a:t>
              </a: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4867275" y="2083428"/>
            <a:ext cx="2457450" cy="2457450"/>
            <a:chOff x="9090932" y="663202"/>
            <a:chExt cx="2457450" cy="2457450"/>
          </a:xfrm>
        </p:grpSpPr>
        <p:sp>
          <p:nvSpPr>
            <p:cNvPr id="30" name="Oval 29"/>
            <p:cNvSpPr/>
            <p:nvPr/>
          </p:nvSpPr>
          <p:spPr>
            <a:xfrm>
              <a:off x="9090932" y="663202"/>
              <a:ext cx="2457450" cy="245745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9195297" y="2269649"/>
              <a:ext cx="22461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  <a:latin typeface="Montserrat" panose="02000505000000020004" pitchFamily="2" charset="0"/>
                </a:rPr>
                <a:t>COMPANY NAME</a:t>
              </a:r>
            </a:p>
          </p:txBody>
        </p:sp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798404" y="962505"/>
              <a:ext cx="1042506" cy="1146147"/>
            </a:xfrm>
            <a:prstGeom prst="rect">
              <a:avLst/>
            </a:prstGeom>
          </p:spPr>
        </p:pic>
      </p:grpSp>
      <p:grpSp>
        <p:nvGrpSpPr>
          <p:cNvPr id="33" name="Group 32"/>
          <p:cNvGrpSpPr/>
          <p:nvPr/>
        </p:nvGrpSpPr>
        <p:grpSpPr>
          <a:xfrm>
            <a:off x="4867275" y="2083428"/>
            <a:ext cx="2457450" cy="2457450"/>
            <a:chOff x="4867275" y="2074761"/>
            <a:chExt cx="2457450" cy="2457450"/>
          </a:xfrm>
        </p:grpSpPr>
        <p:sp>
          <p:nvSpPr>
            <p:cNvPr id="12" name="Oval 11"/>
            <p:cNvSpPr/>
            <p:nvPr/>
          </p:nvSpPr>
          <p:spPr>
            <a:xfrm>
              <a:off x="4867275" y="2074761"/>
              <a:ext cx="2457450" cy="245745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995378" y="2967335"/>
              <a:ext cx="220124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Montserrat" panose="02000505000000020004" pitchFamily="2" charset="0"/>
                </a:rPr>
                <a:t>CORPORATE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995378" y="3411666"/>
              <a:ext cx="219002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Montserrat" panose="02000505000000020004" pitchFamily="2" charset="0"/>
                </a:rPr>
                <a:t>SLIDE SHOW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0" y="-7040880"/>
            <a:ext cx="12192000" cy="10469880"/>
            <a:chOff x="0" y="-7040880"/>
            <a:chExt cx="12192000" cy="10469880"/>
          </a:xfrm>
        </p:grpSpPr>
        <p:sp>
          <p:nvSpPr>
            <p:cNvPr id="7" name="Rectangle 6"/>
            <p:cNvSpPr/>
            <p:nvPr/>
          </p:nvSpPr>
          <p:spPr>
            <a:xfrm>
              <a:off x="0" y="-7040880"/>
              <a:ext cx="12192000" cy="10469880"/>
            </a:xfrm>
            <a:prstGeom prst="rect">
              <a:avLst/>
            </a:prstGeom>
            <a:solidFill>
              <a:srgbClr val="5360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15153" y="2716306"/>
              <a:ext cx="42210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>
                  <a:solidFill>
                    <a:schemeClr val="bg1"/>
                  </a:solidFill>
                  <a:latin typeface="Raleway" panose="020B0003030101060003" pitchFamily="34" charset="0"/>
                </a:rPr>
                <a:t>BIRO PERJALANAN UMROH</a:t>
              </a:r>
              <a:endParaRPr lang="en-US" sz="2400" dirty="0">
                <a:solidFill>
                  <a:schemeClr val="bg1"/>
                </a:solidFill>
                <a:latin typeface="Raleway" panose="020B0003030101060003" pitchFamily="34" charset="0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3857245" y="4749542"/>
            <a:ext cx="44662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Raleway" panose="020B0003030101060003" pitchFamily="34" charset="0"/>
              </a:rPr>
              <a:t>www.yourdomain.com</a:t>
            </a:r>
          </a:p>
        </p:txBody>
      </p:sp>
    </p:spTree>
    <p:extLst>
      <p:ext uri="{BB962C8B-B14F-4D97-AF65-F5344CB8AC3E}">
        <p14:creationId xmlns:p14="http://schemas.microsoft.com/office/powerpoint/2010/main" val="2769526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44444E-6 L 0 -0.325 " pathEditMode="relative" rAng="0" ptsTypes="AA">
                                      <p:cBhvr>
                                        <p:cTn id="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25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022E-16 L 0 0.3 " pathEditMode="relative" rAng="0" ptsTypes="AA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0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9" presetClass="exit" presetSubtype="1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9" presetClass="entr" presetSubtype="1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Tampungan Gambar 1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>
            <a:fillRect/>
          </a:stretch>
        </p:blipFill>
        <p:spPr/>
      </p:pic>
      <p:grpSp>
        <p:nvGrpSpPr>
          <p:cNvPr id="11" name="Group 10"/>
          <p:cNvGrpSpPr/>
          <p:nvPr/>
        </p:nvGrpSpPr>
        <p:grpSpPr>
          <a:xfrm>
            <a:off x="0" y="3429000"/>
            <a:ext cx="12192000" cy="3429000"/>
            <a:chOff x="0" y="3429000"/>
            <a:chExt cx="12192000" cy="3429000"/>
          </a:xfrm>
        </p:grpSpPr>
        <p:sp>
          <p:nvSpPr>
            <p:cNvPr id="6" name="Rectangle 5"/>
            <p:cNvSpPr/>
            <p:nvPr/>
          </p:nvSpPr>
          <p:spPr>
            <a:xfrm>
              <a:off x="0" y="3429000"/>
              <a:ext cx="12192000" cy="3429000"/>
            </a:xfrm>
            <a:prstGeom prst="rect">
              <a:avLst/>
            </a:prstGeom>
            <a:solidFill>
              <a:srgbClr val="D6D6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8861612" y="3751729"/>
              <a:ext cx="28825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rgbClr val="536067"/>
                  </a:solidFill>
                  <a:latin typeface="Raleway" panose="020B0003030101060003" pitchFamily="34" charset="0"/>
                </a:rPr>
                <a:t>Put Your Title Here</a:t>
              </a: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4867275" y="2083428"/>
            <a:ext cx="2457450" cy="2457450"/>
            <a:chOff x="9090932" y="663202"/>
            <a:chExt cx="2457450" cy="2457450"/>
          </a:xfrm>
        </p:grpSpPr>
        <p:sp>
          <p:nvSpPr>
            <p:cNvPr id="30" name="Oval 29"/>
            <p:cNvSpPr/>
            <p:nvPr/>
          </p:nvSpPr>
          <p:spPr>
            <a:xfrm>
              <a:off x="9090932" y="663202"/>
              <a:ext cx="2457450" cy="245745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9195297" y="2269649"/>
              <a:ext cx="22461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  <a:latin typeface="Montserrat" panose="02000505000000020004" pitchFamily="2" charset="0"/>
                </a:rPr>
                <a:t>COMPANY NAME</a:t>
              </a:r>
            </a:p>
          </p:txBody>
        </p:sp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798404" y="962505"/>
              <a:ext cx="1042506" cy="1146147"/>
            </a:xfrm>
            <a:prstGeom prst="rect">
              <a:avLst/>
            </a:prstGeom>
          </p:spPr>
        </p:pic>
      </p:grpSp>
      <p:grpSp>
        <p:nvGrpSpPr>
          <p:cNvPr id="33" name="Group 32"/>
          <p:cNvGrpSpPr/>
          <p:nvPr/>
        </p:nvGrpSpPr>
        <p:grpSpPr>
          <a:xfrm>
            <a:off x="4867275" y="2083428"/>
            <a:ext cx="2457450" cy="2457450"/>
            <a:chOff x="4867275" y="2074761"/>
            <a:chExt cx="2457450" cy="2457450"/>
          </a:xfrm>
        </p:grpSpPr>
        <p:sp>
          <p:nvSpPr>
            <p:cNvPr id="12" name="Oval 11"/>
            <p:cNvSpPr/>
            <p:nvPr/>
          </p:nvSpPr>
          <p:spPr>
            <a:xfrm>
              <a:off x="4867275" y="2074761"/>
              <a:ext cx="2457450" cy="245745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995378" y="2967335"/>
              <a:ext cx="220124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Montserrat" panose="02000505000000020004" pitchFamily="2" charset="0"/>
                </a:rPr>
                <a:t>CORPORATE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995378" y="3411666"/>
              <a:ext cx="219002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Montserrat" panose="02000505000000020004" pitchFamily="2" charset="0"/>
                </a:rPr>
                <a:t>SLIDE SHOW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0" y="-7040880"/>
            <a:ext cx="12192000" cy="10469880"/>
            <a:chOff x="0" y="-7040880"/>
            <a:chExt cx="12192000" cy="10469880"/>
          </a:xfrm>
        </p:grpSpPr>
        <p:sp>
          <p:nvSpPr>
            <p:cNvPr id="7" name="Rectangle 6"/>
            <p:cNvSpPr/>
            <p:nvPr/>
          </p:nvSpPr>
          <p:spPr>
            <a:xfrm>
              <a:off x="0" y="-7040880"/>
              <a:ext cx="12192000" cy="10469880"/>
            </a:xfrm>
            <a:prstGeom prst="rect">
              <a:avLst/>
            </a:prstGeom>
            <a:solidFill>
              <a:srgbClr val="5360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15153" y="2716306"/>
              <a:ext cx="40078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Raleway" panose="020B0003030101060003" pitchFamily="34" charset="0"/>
                </a:rPr>
                <a:t>AMANAH TOUR &amp; TRAVEL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16903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44444E-6 L 0 -0.325 " pathEditMode="relative" rAng="0" ptsTypes="AA">
                                      <p:cBhvr>
                                        <p:cTn id="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25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022E-16 L 0 0.3 " pathEditMode="relative" rAng="0" ptsTypes="AA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0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9" presetClass="exit" presetSubtype="1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9" presetClass="entr" presetSubtype="1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path" presetSubtype="0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0 -0.325 L 0 0.75833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36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Tampungan Gambar 15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88" b="17588"/>
          <a:stretch>
            <a:fillRect/>
          </a:stretch>
        </p:blipFill>
        <p:spPr/>
      </p:pic>
      <p:sp>
        <p:nvSpPr>
          <p:cNvPr id="5" name="Rectangle 4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Tampungan Gambar 17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24" r="18824"/>
          <a:stretch>
            <a:fillRect/>
          </a:stretch>
        </p:blipFill>
        <p:spPr/>
      </p:pic>
      <p:sp>
        <p:nvSpPr>
          <p:cNvPr id="10" name="Rectangle 9"/>
          <p:cNvSpPr/>
          <p:nvPr/>
        </p:nvSpPr>
        <p:spPr>
          <a:xfrm>
            <a:off x="6096000" y="1904790"/>
            <a:ext cx="3790950" cy="2953170"/>
          </a:xfrm>
          <a:prstGeom prst="rect">
            <a:avLst/>
          </a:prstGeom>
          <a:solidFill>
            <a:srgbClr val="92D050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Montserrat" panose="02000505000000020004" pitchFamily="2" charset="0"/>
              </a:rPr>
              <a:t>MADINAH AL MUNAWAROH</a:t>
            </a:r>
          </a:p>
          <a:p>
            <a:pPr algn="ctr"/>
            <a:endParaRPr lang="en-US" dirty="0">
              <a:latin typeface="Montserrat" panose="02000505000000020004" pitchFamily="2" charset="0"/>
            </a:endParaRPr>
          </a:p>
          <a:p>
            <a:pPr algn="ctr"/>
            <a:r>
              <a:rPr lang="en-US" dirty="0" err="1">
                <a:latin typeface="Raleway" panose="020B0003030101060003" pitchFamily="34" charset="0"/>
              </a:rPr>
              <a:t>Lorem</a:t>
            </a:r>
            <a:r>
              <a:rPr lang="en-US" dirty="0">
                <a:latin typeface="Raleway" panose="020B0003030101060003" pitchFamily="34" charset="0"/>
              </a:rPr>
              <a:t> </a:t>
            </a:r>
            <a:r>
              <a:rPr lang="en-US" dirty="0" err="1">
                <a:latin typeface="Raleway" panose="020B0003030101060003" pitchFamily="34" charset="0"/>
              </a:rPr>
              <a:t>ipsum</a:t>
            </a:r>
            <a:r>
              <a:rPr lang="en-US" dirty="0">
                <a:latin typeface="Raleway" panose="020B0003030101060003" pitchFamily="34" charset="0"/>
              </a:rPr>
              <a:t> dolor sit </a:t>
            </a:r>
            <a:r>
              <a:rPr lang="en-US" dirty="0" err="1">
                <a:latin typeface="Raleway" panose="020B0003030101060003" pitchFamily="34" charset="0"/>
              </a:rPr>
              <a:t>amet</a:t>
            </a:r>
            <a:r>
              <a:rPr lang="en-US" dirty="0">
                <a:latin typeface="Raleway" panose="020B0003030101060003" pitchFamily="34" charset="0"/>
              </a:rPr>
              <a:t>, </a:t>
            </a:r>
            <a:r>
              <a:rPr lang="en-US" dirty="0" err="1">
                <a:latin typeface="Raleway" panose="020B0003030101060003" pitchFamily="34" charset="0"/>
              </a:rPr>
              <a:t>consectetuer</a:t>
            </a:r>
            <a:r>
              <a:rPr lang="en-US" dirty="0">
                <a:latin typeface="Raleway" panose="020B0003030101060003" pitchFamily="34" charset="0"/>
              </a:rPr>
              <a:t> </a:t>
            </a:r>
            <a:r>
              <a:rPr lang="en-US" dirty="0" err="1">
                <a:latin typeface="Raleway" panose="020B0003030101060003" pitchFamily="34" charset="0"/>
              </a:rPr>
              <a:t>adipiscing</a:t>
            </a:r>
            <a:r>
              <a:rPr lang="en-US" dirty="0">
                <a:latin typeface="Raleway" panose="020B0003030101060003" pitchFamily="34" charset="0"/>
              </a:rPr>
              <a:t> </a:t>
            </a:r>
            <a:r>
              <a:rPr lang="en-US" dirty="0" err="1">
                <a:latin typeface="Raleway" panose="020B0003030101060003" pitchFamily="34" charset="0"/>
              </a:rPr>
              <a:t>elit</a:t>
            </a:r>
            <a:r>
              <a:rPr lang="en-US" dirty="0">
                <a:latin typeface="Raleway" panose="020B0003030101060003" pitchFamily="34" charset="0"/>
              </a:rPr>
              <a:t>, </a:t>
            </a:r>
            <a:r>
              <a:rPr lang="en-US" dirty="0" err="1">
                <a:latin typeface="Raleway" panose="020B0003030101060003" pitchFamily="34" charset="0"/>
              </a:rPr>
              <a:t>sed</a:t>
            </a:r>
            <a:r>
              <a:rPr lang="en-US" dirty="0">
                <a:latin typeface="Raleway" panose="020B0003030101060003" pitchFamily="34" charset="0"/>
              </a:rPr>
              <a:t> </a:t>
            </a:r>
            <a:r>
              <a:rPr lang="en-US" dirty="0" err="1">
                <a:latin typeface="Raleway" panose="020B0003030101060003" pitchFamily="34" charset="0"/>
              </a:rPr>
              <a:t>diam</a:t>
            </a:r>
            <a:r>
              <a:rPr lang="en-US" dirty="0">
                <a:latin typeface="Raleway" panose="020B0003030101060003" pitchFamily="34" charset="0"/>
              </a:rPr>
              <a:t> </a:t>
            </a:r>
            <a:r>
              <a:rPr lang="en-US" dirty="0" err="1">
                <a:latin typeface="Raleway" panose="020B0003030101060003" pitchFamily="34" charset="0"/>
              </a:rPr>
              <a:t>nonummy</a:t>
            </a:r>
            <a:r>
              <a:rPr lang="en-US" dirty="0">
                <a:latin typeface="Raleway" panose="020B0003030101060003" pitchFamily="34" charset="0"/>
              </a:rPr>
              <a:t> </a:t>
            </a:r>
            <a:r>
              <a:rPr lang="en-US" dirty="0" err="1">
                <a:latin typeface="Raleway" panose="020B0003030101060003" pitchFamily="34" charset="0"/>
              </a:rPr>
              <a:t>nibh</a:t>
            </a:r>
            <a:r>
              <a:rPr lang="en-US" dirty="0">
                <a:latin typeface="Raleway" panose="020B0003030101060003" pitchFamily="34" charset="0"/>
              </a:rPr>
              <a:t> </a:t>
            </a:r>
            <a:r>
              <a:rPr lang="en-US" dirty="0" err="1">
                <a:latin typeface="Raleway" panose="020B0003030101060003" pitchFamily="34" charset="0"/>
              </a:rPr>
              <a:t>euismod</a:t>
            </a:r>
            <a:r>
              <a:rPr lang="en-US" dirty="0">
                <a:latin typeface="Raleway" panose="020B0003030101060003" pitchFamily="34" charset="0"/>
              </a:rPr>
              <a:t> </a:t>
            </a:r>
            <a:r>
              <a:rPr lang="en-US" dirty="0" err="1">
                <a:latin typeface="Raleway" panose="020B0003030101060003" pitchFamily="34" charset="0"/>
              </a:rPr>
              <a:t>tincidunt</a:t>
            </a:r>
            <a:endParaRPr lang="en-US" dirty="0">
              <a:latin typeface="Raleway" panose="020B0003030101060003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15728" y="6391834"/>
            <a:ext cx="134754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1">
                    <a:lumMod val="85000"/>
                  </a:schemeClr>
                </a:solidFill>
                <a:latin typeface="Montserrat" panose="02000505000000020004" pitchFamily="2" charset="0"/>
              </a:rPr>
              <a:t>COMPANY NAME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4676780" y="5628696"/>
            <a:ext cx="625444" cy="68762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15153" y="326678"/>
            <a:ext cx="19399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>
                <a:solidFill>
                  <a:schemeClr val="bg1"/>
                </a:solidFill>
                <a:latin typeface="Raleway" panose="020B0003030101060003" pitchFamily="34" charset="0"/>
              </a:rPr>
              <a:t>Promo </a:t>
            </a:r>
            <a:r>
              <a:rPr lang="en-US" sz="1600" i="1" dirty="0" err="1">
                <a:solidFill>
                  <a:schemeClr val="bg1"/>
                </a:solidFill>
                <a:latin typeface="Raleway" panose="020B0003030101060003" pitchFamily="34" charset="0"/>
              </a:rPr>
              <a:t>Umroh</a:t>
            </a:r>
            <a:r>
              <a:rPr lang="en-US" sz="1600" i="1" dirty="0">
                <a:solidFill>
                  <a:schemeClr val="bg1"/>
                </a:solidFill>
                <a:latin typeface="Raleway" panose="020B0003030101060003" pitchFamily="34" charset="0"/>
              </a:rPr>
              <a:t> 2017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15153" y="4936807"/>
            <a:ext cx="38531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  <a:latin typeface="Raleway" panose="020B0003030101060003" pitchFamily="34" charset="0"/>
              </a:rPr>
              <a:t>Lorem</a:t>
            </a:r>
            <a:r>
              <a:rPr lang="en-US" dirty="0">
                <a:solidFill>
                  <a:schemeClr val="bg1"/>
                </a:solidFill>
                <a:latin typeface="Raleway" panose="020B0003030101060003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aleway" panose="020B0003030101060003" pitchFamily="34" charset="0"/>
              </a:rPr>
              <a:t>ipsum</a:t>
            </a:r>
            <a:r>
              <a:rPr lang="en-US" dirty="0">
                <a:solidFill>
                  <a:schemeClr val="bg1"/>
                </a:solidFill>
                <a:latin typeface="Raleway" panose="020B0003030101060003" pitchFamily="34" charset="0"/>
              </a:rPr>
              <a:t> dolor sit </a:t>
            </a:r>
            <a:r>
              <a:rPr lang="en-US" dirty="0" err="1">
                <a:solidFill>
                  <a:schemeClr val="bg1"/>
                </a:solidFill>
                <a:latin typeface="Raleway" panose="020B0003030101060003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Raleway" panose="020B0003030101060003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Raleway" panose="020B0003030101060003" pitchFamily="34" charset="0"/>
              </a:rPr>
              <a:t>consectetuer</a:t>
            </a:r>
            <a:r>
              <a:rPr lang="en-US" dirty="0">
                <a:solidFill>
                  <a:schemeClr val="bg1"/>
                </a:solidFill>
                <a:latin typeface="Raleway" panose="020B0003030101060003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aleway" panose="020B0003030101060003" pitchFamily="34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Raleway" panose="020B0003030101060003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aleway" panose="020B0003030101060003" pitchFamily="34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Raleway" panose="020B0003030101060003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Raleway" panose="020B0003030101060003" pitchFamily="34" charset="0"/>
              </a:rPr>
              <a:t>sed</a:t>
            </a:r>
            <a:r>
              <a:rPr lang="en-US" dirty="0">
                <a:solidFill>
                  <a:schemeClr val="bg1"/>
                </a:solidFill>
                <a:latin typeface="Raleway" panose="020B0003030101060003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aleway" panose="020B0003030101060003" pitchFamily="34" charset="0"/>
              </a:rPr>
              <a:t>diam</a:t>
            </a:r>
            <a:r>
              <a:rPr lang="en-US" dirty="0">
                <a:solidFill>
                  <a:schemeClr val="bg1"/>
                </a:solidFill>
                <a:latin typeface="Raleway" panose="020B0003030101060003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aleway" panose="020B0003030101060003" pitchFamily="34" charset="0"/>
              </a:rPr>
              <a:t>nonummy</a:t>
            </a:r>
            <a:r>
              <a:rPr lang="en-US" dirty="0">
                <a:solidFill>
                  <a:schemeClr val="bg1"/>
                </a:solidFill>
                <a:latin typeface="Raleway" panose="020B0003030101060003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aleway" panose="020B0003030101060003" pitchFamily="34" charset="0"/>
              </a:rPr>
              <a:t>nibh</a:t>
            </a:r>
            <a:r>
              <a:rPr lang="en-US" dirty="0">
                <a:solidFill>
                  <a:schemeClr val="bg1"/>
                </a:solidFill>
                <a:latin typeface="Raleway" panose="020B0003030101060003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aleway" panose="020B0003030101060003" pitchFamily="34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Raleway" panose="020B0003030101060003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aleway" panose="020B0003030101060003" pitchFamily="34" charset="0"/>
              </a:rPr>
              <a:t>tincidunt</a:t>
            </a:r>
            <a:endParaRPr lang="en-US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1480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xit" presetSubtype="8" accel="10000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accel="10000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4" ac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4" accel="10000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8" accel="10000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xit" presetSubtype="2" accel="10000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10" grpId="0" animBg="1"/>
      <p:bldP spid="10" grpId="1" animBg="1"/>
      <p:bldP spid="11" grpId="0"/>
      <p:bldP spid="11" grpId="1"/>
      <p:bldP spid="13" grpId="0"/>
      <p:bldP spid="13" grpId="1"/>
      <p:bldP spid="14" grpId="0"/>
      <p:bldP spid="1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36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Tampungan Gambar 17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77" b="21077"/>
          <a:stretch>
            <a:fillRect/>
          </a:stretch>
        </p:blipFill>
        <p:spPr/>
      </p:pic>
      <p:sp>
        <p:nvSpPr>
          <p:cNvPr id="5" name="Rectangle 4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Tampungan Gambar 15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1" r="16681"/>
          <a:stretch>
            <a:fillRect/>
          </a:stretch>
        </p:blipFill>
        <p:spPr/>
      </p:pic>
      <p:sp>
        <p:nvSpPr>
          <p:cNvPr id="10" name="Rectangle 9"/>
          <p:cNvSpPr/>
          <p:nvPr/>
        </p:nvSpPr>
        <p:spPr>
          <a:xfrm>
            <a:off x="2305050" y="1904790"/>
            <a:ext cx="3790950" cy="2953170"/>
          </a:xfrm>
          <a:prstGeom prst="rect">
            <a:avLst/>
          </a:prstGeom>
          <a:solidFill>
            <a:srgbClr val="92D050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Montserrat" panose="02000505000000020004" pitchFamily="2" charset="0"/>
              </a:rPr>
              <a:t>OUR COMPANY FOUNDER</a:t>
            </a:r>
          </a:p>
          <a:p>
            <a:pPr algn="ctr"/>
            <a:endParaRPr lang="en-US" dirty="0">
              <a:latin typeface="Montserrat" panose="02000505000000020004" pitchFamily="2" charset="0"/>
            </a:endParaRPr>
          </a:p>
          <a:p>
            <a:pPr algn="ctr"/>
            <a:r>
              <a:rPr lang="en-US" dirty="0" err="1">
                <a:latin typeface="Raleway" panose="020B0003030101060003" pitchFamily="34" charset="0"/>
              </a:rPr>
              <a:t>Lorem</a:t>
            </a:r>
            <a:r>
              <a:rPr lang="en-US" dirty="0">
                <a:latin typeface="Raleway" panose="020B0003030101060003" pitchFamily="34" charset="0"/>
              </a:rPr>
              <a:t> </a:t>
            </a:r>
            <a:r>
              <a:rPr lang="en-US" dirty="0" err="1">
                <a:latin typeface="Raleway" panose="020B0003030101060003" pitchFamily="34" charset="0"/>
              </a:rPr>
              <a:t>ipsum</a:t>
            </a:r>
            <a:r>
              <a:rPr lang="en-US" dirty="0">
                <a:latin typeface="Raleway" panose="020B0003030101060003" pitchFamily="34" charset="0"/>
              </a:rPr>
              <a:t> dolor sit </a:t>
            </a:r>
            <a:r>
              <a:rPr lang="en-US" dirty="0" err="1">
                <a:latin typeface="Raleway" panose="020B0003030101060003" pitchFamily="34" charset="0"/>
              </a:rPr>
              <a:t>amet</a:t>
            </a:r>
            <a:r>
              <a:rPr lang="en-US" dirty="0">
                <a:latin typeface="Raleway" panose="020B0003030101060003" pitchFamily="34" charset="0"/>
              </a:rPr>
              <a:t>, </a:t>
            </a:r>
            <a:r>
              <a:rPr lang="en-US" dirty="0" err="1">
                <a:latin typeface="Raleway" panose="020B0003030101060003" pitchFamily="34" charset="0"/>
              </a:rPr>
              <a:t>consectetuer</a:t>
            </a:r>
            <a:r>
              <a:rPr lang="en-US" dirty="0">
                <a:latin typeface="Raleway" panose="020B0003030101060003" pitchFamily="34" charset="0"/>
              </a:rPr>
              <a:t> </a:t>
            </a:r>
            <a:r>
              <a:rPr lang="en-US" dirty="0" err="1">
                <a:latin typeface="Raleway" panose="020B0003030101060003" pitchFamily="34" charset="0"/>
              </a:rPr>
              <a:t>adipiscing</a:t>
            </a:r>
            <a:r>
              <a:rPr lang="en-US" dirty="0">
                <a:latin typeface="Raleway" panose="020B0003030101060003" pitchFamily="34" charset="0"/>
              </a:rPr>
              <a:t> </a:t>
            </a:r>
            <a:r>
              <a:rPr lang="en-US" dirty="0" err="1">
                <a:latin typeface="Raleway" panose="020B0003030101060003" pitchFamily="34" charset="0"/>
              </a:rPr>
              <a:t>elit</a:t>
            </a:r>
            <a:r>
              <a:rPr lang="en-US" dirty="0">
                <a:latin typeface="Raleway" panose="020B0003030101060003" pitchFamily="34" charset="0"/>
              </a:rPr>
              <a:t>, </a:t>
            </a:r>
            <a:r>
              <a:rPr lang="en-US" dirty="0" err="1">
                <a:latin typeface="Raleway" panose="020B0003030101060003" pitchFamily="34" charset="0"/>
              </a:rPr>
              <a:t>sed</a:t>
            </a:r>
            <a:r>
              <a:rPr lang="en-US" dirty="0">
                <a:latin typeface="Raleway" panose="020B0003030101060003" pitchFamily="34" charset="0"/>
              </a:rPr>
              <a:t> </a:t>
            </a:r>
            <a:r>
              <a:rPr lang="en-US" dirty="0" err="1">
                <a:latin typeface="Raleway" panose="020B0003030101060003" pitchFamily="34" charset="0"/>
              </a:rPr>
              <a:t>diam</a:t>
            </a:r>
            <a:r>
              <a:rPr lang="en-US" dirty="0">
                <a:latin typeface="Raleway" panose="020B0003030101060003" pitchFamily="34" charset="0"/>
              </a:rPr>
              <a:t> </a:t>
            </a:r>
            <a:r>
              <a:rPr lang="en-US" dirty="0" err="1">
                <a:latin typeface="Raleway" panose="020B0003030101060003" pitchFamily="34" charset="0"/>
              </a:rPr>
              <a:t>nonummy</a:t>
            </a:r>
            <a:r>
              <a:rPr lang="en-US" dirty="0">
                <a:latin typeface="Raleway" panose="020B0003030101060003" pitchFamily="34" charset="0"/>
              </a:rPr>
              <a:t> </a:t>
            </a:r>
            <a:r>
              <a:rPr lang="en-US" dirty="0" err="1">
                <a:latin typeface="Raleway" panose="020B0003030101060003" pitchFamily="34" charset="0"/>
              </a:rPr>
              <a:t>nibh</a:t>
            </a:r>
            <a:r>
              <a:rPr lang="en-US" dirty="0">
                <a:latin typeface="Raleway" panose="020B0003030101060003" pitchFamily="34" charset="0"/>
              </a:rPr>
              <a:t> </a:t>
            </a:r>
            <a:r>
              <a:rPr lang="en-US" dirty="0" err="1">
                <a:latin typeface="Raleway" panose="020B0003030101060003" pitchFamily="34" charset="0"/>
              </a:rPr>
              <a:t>euismod</a:t>
            </a:r>
            <a:r>
              <a:rPr lang="en-US" dirty="0">
                <a:latin typeface="Raleway" panose="020B0003030101060003" pitchFamily="34" charset="0"/>
              </a:rPr>
              <a:t> </a:t>
            </a:r>
            <a:r>
              <a:rPr lang="en-US" dirty="0" err="1">
                <a:latin typeface="Raleway" panose="020B0003030101060003" pitchFamily="34" charset="0"/>
              </a:rPr>
              <a:t>tincidunt</a:t>
            </a:r>
            <a:endParaRPr lang="en-US" dirty="0">
              <a:latin typeface="Raleway" panose="020B0003030101060003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63811" y="6391834"/>
            <a:ext cx="134754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chemeClr val="bg1">
                    <a:lumMod val="85000"/>
                  </a:schemeClr>
                </a:solidFill>
                <a:latin typeface="Montserrat" panose="02000505000000020004" pitchFamily="2" charset="0"/>
              </a:rPr>
              <a:t>COMPANY NAME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6724863" y="5628696"/>
            <a:ext cx="625444" cy="68762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9498662" y="326678"/>
            <a:ext cx="23936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>
                <a:solidFill>
                  <a:schemeClr val="bg1"/>
                </a:solidFill>
                <a:latin typeface="Raleway" panose="020B0003030101060003" pitchFamily="34" charset="0"/>
              </a:rPr>
              <a:t>Makkah Al-</a:t>
            </a:r>
            <a:r>
              <a:rPr lang="en-US" sz="1600" i="1" dirty="0" err="1">
                <a:solidFill>
                  <a:schemeClr val="bg1"/>
                </a:solidFill>
                <a:latin typeface="Raleway" panose="020B0003030101060003" pitchFamily="34" charset="0"/>
              </a:rPr>
              <a:t>Mukaromah</a:t>
            </a:r>
            <a:endParaRPr lang="en-US" sz="1600" i="1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052453" y="4936807"/>
            <a:ext cx="38531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 err="1">
                <a:solidFill>
                  <a:schemeClr val="bg1"/>
                </a:solidFill>
                <a:latin typeface="Raleway" panose="020B0003030101060003" pitchFamily="34" charset="0"/>
              </a:rPr>
              <a:t>Lorem</a:t>
            </a:r>
            <a:r>
              <a:rPr lang="en-US" dirty="0">
                <a:solidFill>
                  <a:schemeClr val="bg1"/>
                </a:solidFill>
                <a:latin typeface="Raleway" panose="020B0003030101060003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aleway" panose="020B0003030101060003" pitchFamily="34" charset="0"/>
              </a:rPr>
              <a:t>ipsum</a:t>
            </a:r>
            <a:r>
              <a:rPr lang="en-US" dirty="0">
                <a:solidFill>
                  <a:schemeClr val="bg1"/>
                </a:solidFill>
                <a:latin typeface="Raleway" panose="020B0003030101060003" pitchFamily="34" charset="0"/>
              </a:rPr>
              <a:t> dolor sit </a:t>
            </a:r>
            <a:r>
              <a:rPr lang="en-US" dirty="0" err="1">
                <a:solidFill>
                  <a:schemeClr val="bg1"/>
                </a:solidFill>
                <a:latin typeface="Raleway" panose="020B0003030101060003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Raleway" panose="020B0003030101060003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Raleway" panose="020B0003030101060003" pitchFamily="34" charset="0"/>
              </a:rPr>
              <a:t>consectetuer</a:t>
            </a:r>
            <a:r>
              <a:rPr lang="en-US" dirty="0">
                <a:solidFill>
                  <a:schemeClr val="bg1"/>
                </a:solidFill>
                <a:latin typeface="Raleway" panose="020B0003030101060003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aleway" panose="020B0003030101060003" pitchFamily="34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Raleway" panose="020B0003030101060003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aleway" panose="020B0003030101060003" pitchFamily="34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Raleway" panose="020B0003030101060003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Raleway" panose="020B0003030101060003" pitchFamily="34" charset="0"/>
              </a:rPr>
              <a:t>sed</a:t>
            </a:r>
            <a:r>
              <a:rPr lang="en-US" dirty="0">
                <a:solidFill>
                  <a:schemeClr val="bg1"/>
                </a:solidFill>
                <a:latin typeface="Raleway" panose="020B0003030101060003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aleway" panose="020B0003030101060003" pitchFamily="34" charset="0"/>
              </a:rPr>
              <a:t>diam</a:t>
            </a:r>
            <a:r>
              <a:rPr lang="en-US" dirty="0">
                <a:solidFill>
                  <a:schemeClr val="bg1"/>
                </a:solidFill>
                <a:latin typeface="Raleway" panose="020B0003030101060003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aleway" panose="020B0003030101060003" pitchFamily="34" charset="0"/>
              </a:rPr>
              <a:t>nonummy</a:t>
            </a:r>
            <a:r>
              <a:rPr lang="en-US" dirty="0">
                <a:solidFill>
                  <a:schemeClr val="bg1"/>
                </a:solidFill>
                <a:latin typeface="Raleway" panose="020B0003030101060003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aleway" panose="020B0003030101060003" pitchFamily="34" charset="0"/>
              </a:rPr>
              <a:t>nibh</a:t>
            </a:r>
            <a:r>
              <a:rPr lang="en-US" dirty="0">
                <a:solidFill>
                  <a:schemeClr val="bg1"/>
                </a:solidFill>
                <a:latin typeface="Raleway" panose="020B0003030101060003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aleway" panose="020B0003030101060003" pitchFamily="34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Raleway" panose="020B0003030101060003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aleway" panose="020B0003030101060003" pitchFamily="34" charset="0"/>
              </a:rPr>
              <a:t>tincidunt</a:t>
            </a:r>
            <a:endParaRPr lang="en-US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6525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xit" presetSubtype="2" accel="10000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accel="10000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4" ac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4" accel="10000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8" accel="10000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0" grpId="1" animBg="1"/>
      <p:bldP spid="11" grpId="0"/>
      <p:bldP spid="11" grpId="1"/>
      <p:bldP spid="13" grpId="0"/>
      <p:bldP spid="13" grpId="1"/>
      <p:bldP spid="14" grpId="0"/>
      <p:bldP spid="1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943100" y="-4457700"/>
            <a:ext cx="16764000" cy="15773400"/>
            <a:chOff x="-1943100" y="-4457700"/>
            <a:chExt cx="16764000" cy="15773400"/>
          </a:xfrm>
        </p:grpSpPr>
        <p:sp>
          <p:nvSpPr>
            <p:cNvPr id="5" name="Rectangle 4"/>
            <p:cNvSpPr/>
            <p:nvPr/>
          </p:nvSpPr>
          <p:spPr>
            <a:xfrm>
              <a:off x="6096000" y="-4457700"/>
              <a:ext cx="8724900" cy="15773400"/>
            </a:xfrm>
            <a:prstGeom prst="rect">
              <a:avLst/>
            </a:prstGeom>
            <a:solidFill>
              <a:srgbClr val="5360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-1943100" y="-4457700"/>
              <a:ext cx="8039100" cy="157734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48852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Tampungan Gambar 6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7" b="7977"/>
          <a:stretch>
            <a:fillRect/>
          </a:stretch>
        </p:blipFill>
        <p:spPr/>
      </p:pic>
      <p:sp>
        <p:nvSpPr>
          <p:cNvPr id="10" name="Rectangle 9"/>
          <p:cNvSpPr/>
          <p:nvPr/>
        </p:nvSpPr>
        <p:spPr>
          <a:xfrm>
            <a:off x="6879083" y="2395221"/>
            <a:ext cx="3790950" cy="2953170"/>
          </a:xfrm>
          <a:prstGeom prst="rect">
            <a:avLst/>
          </a:prstGeom>
          <a:solidFill>
            <a:srgbClr val="92D050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Montserrat" panose="02000505000000020004" pitchFamily="2" charset="0"/>
              </a:rPr>
              <a:t>COMPANY PHILOSOPHY</a:t>
            </a:r>
          </a:p>
          <a:p>
            <a:pPr algn="ctr"/>
            <a:endParaRPr lang="en-US" dirty="0">
              <a:latin typeface="Montserrat" panose="02000505000000020004" pitchFamily="2" charset="0"/>
            </a:endParaRPr>
          </a:p>
          <a:p>
            <a:pPr algn="ctr"/>
            <a:r>
              <a:rPr lang="en-US" dirty="0" err="1">
                <a:latin typeface="Raleway" panose="020B0003030101060003" pitchFamily="34" charset="0"/>
              </a:rPr>
              <a:t>Lorem</a:t>
            </a:r>
            <a:r>
              <a:rPr lang="en-US" dirty="0">
                <a:latin typeface="Raleway" panose="020B0003030101060003" pitchFamily="34" charset="0"/>
              </a:rPr>
              <a:t> </a:t>
            </a:r>
            <a:r>
              <a:rPr lang="en-US" dirty="0" err="1">
                <a:latin typeface="Raleway" panose="020B0003030101060003" pitchFamily="34" charset="0"/>
              </a:rPr>
              <a:t>ipsum</a:t>
            </a:r>
            <a:r>
              <a:rPr lang="en-US" dirty="0">
                <a:latin typeface="Raleway" panose="020B0003030101060003" pitchFamily="34" charset="0"/>
              </a:rPr>
              <a:t> dolor sit </a:t>
            </a:r>
            <a:r>
              <a:rPr lang="en-US" dirty="0" err="1">
                <a:latin typeface="Raleway" panose="020B0003030101060003" pitchFamily="34" charset="0"/>
              </a:rPr>
              <a:t>amet</a:t>
            </a:r>
            <a:r>
              <a:rPr lang="en-US" dirty="0">
                <a:latin typeface="Raleway" panose="020B0003030101060003" pitchFamily="34" charset="0"/>
              </a:rPr>
              <a:t>, </a:t>
            </a:r>
            <a:r>
              <a:rPr lang="en-US" dirty="0" err="1">
                <a:latin typeface="Raleway" panose="020B0003030101060003" pitchFamily="34" charset="0"/>
              </a:rPr>
              <a:t>consectetuer</a:t>
            </a:r>
            <a:r>
              <a:rPr lang="en-US" dirty="0">
                <a:latin typeface="Raleway" panose="020B0003030101060003" pitchFamily="34" charset="0"/>
              </a:rPr>
              <a:t> </a:t>
            </a:r>
            <a:r>
              <a:rPr lang="en-US" dirty="0" err="1">
                <a:latin typeface="Raleway" panose="020B0003030101060003" pitchFamily="34" charset="0"/>
              </a:rPr>
              <a:t>adipiscing</a:t>
            </a:r>
            <a:r>
              <a:rPr lang="en-US" dirty="0">
                <a:latin typeface="Raleway" panose="020B0003030101060003" pitchFamily="34" charset="0"/>
              </a:rPr>
              <a:t> </a:t>
            </a:r>
            <a:r>
              <a:rPr lang="en-US" dirty="0" err="1">
                <a:latin typeface="Raleway" panose="020B0003030101060003" pitchFamily="34" charset="0"/>
              </a:rPr>
              <a:t>elit</a:t>
            </a:r>
            <a:r>
              <a:rPr lang="en-US" dirty="0">
                <a:latin typeface="Raleway" panose="020B0003030101060003" pitchFamily="34" charset="0"/>
              </a:rPr>
              <a:t>, </a:t>
            </a:r>
            <a:r>
              <a:rPr lang="en-US" dirty="0" err="1">
                <a:latin typeface="Raleway" panose="020B0003030101060003" pitchFamily="34" charset="0"/>
              </a:rPr>
              <a:t>sed</a:t>
            </a:r>
            <a:r>
              <a:rPr lang="en-US" dirty="0">
                <a:latin typeface="Raleway" panose="020B0003030101060003" pitchFamily="34" charset="0"/>
              </a:rPr>
              <a:t> </a:t>
            </a:r>
            <a:r>
              <a:rPr lang="en-US" dirty="0" err="1">
                <a:latin typeface="Raleway" panose="020B0003030101060003" pitchFamily="34" charset="0"/>
              </a:rPr>
              <a:t>diam</a:t>
            </a:r>
            <a:r>
              <a:rPr lang="en-US" dirty="0">
                <a:latin typeface="Raleway" panose="020B0003030101060003" pitchFamily="34" charset="0"/>
              </a:rPr>
              <a:t> </a:t>
            </a:r>
            <a:r>
              <a:rPr lang="en-US" dirty="0" err="1">
                <a:latin typeface="Raleway" panose="020B0003030101060003" pitchFamily="34" charset="0"/>
              </a:rPr>
              <a:t>nonummy</a:t>
            </a:r>
            <a:r>
              <a:rPr lang="en-US" dirty="0">
                <a:latin typeface="Raleway" panose="020B0003030101060003" pitchFamily="34" charset="0"/>
              </a:rPr>
              <a:t> </a:t>
            </a:r>
            <a:r>
              <a:rPr lang="en-US" dirty="0" err="1">
                <a:latin typeface="Raleway" panose="020B0003030101060003" pitchFamily="34" charset="0"/>
              </a:rPr>
              <a:t>nibh</a:t>
            </a:r>
            <a:r>
              <a:rPr lang="en-US" dirty="0">
                <a:latin typeface="Raleway" panose="020B0003030101060003" pitchFamily="34" charset="0"/>
              </a:rPr>
              <a:t> </a:t>
            </a:r>
            <a:r>
              <a:rPr lang="en-US" dirty="0" err="1">
                <a:latin typeface="Raleway" panose="020B0003030101060003" pitchFamily="34" charset="0"/>
              </a:rPr>
              <a:t>euismod</a:t>
            </a:r>
            <a:r>
              <a:rPr lang="en-US" dirty="0">
                <a:latin typeface="Raleway" panose="020B0003030101060003" pitchFamily="34" charset="0"/>
              </a:rPr>
              <a:t> </a:t>
            </a:r>
            <a:r>
              <a:rPr lang="en-US" dirty="0" err="1">
                <a:latin typeface="Raleway" panose="020B0003030101060003" pitchFamily="34" charset="0"/>
              </a:rPr>
              <a:t>tincidunt</a:t>
            </a:r>
            <a:endParaRPr lang="en-US" dirty="0">
              <a:latin typeface="Raleway" panose="020B0003030101060003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1480227" y="914988"/>
            <a:ext cx="2953171" cy="591363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 rot="16200000">
            <a:off x="4210044" y="-4210053"/>
            <a:ext cx="3771900" cy="12192003"/>
          </a:xfrm>
          <a:prstGeom prst="rect">
            <a:avLst/>
          </a:prstGeom>
          <a:solidFill>
            <a:srgbClr val="536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 rot="16200000">
            <a:off x="4419600" y="-647700"/>
            <a:ext cx="3352800" cy="12192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042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41389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69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0 0.33889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94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path" presetSubtype="0" decel="10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2.08333E-6 -1.85185E-6 L -0.16875 -1.85185E-6 " pathEditMode="relative" rAng="0" ptsTypes="AA">
                                      <p:cBhvr>
                                        <p:cTn id="18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38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decel="10000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1.45833E-6 -3.33333E-6 L 0.10847 -3.33333E-6 " pathEditMode="relative" rAng="0" ptsTypes="AA">
                                      <p:cBhvr>
                                        <p:cTn id="20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17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decel="100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0 -0.41389 L 0 0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694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decel="100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0 0.33889 L 0 -1.11111E-6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4" grpId="0" animBg="1"/>
      <p:bldP spid="4" grpId="1" animBg="1"/>
      <p:bldP spid="5" grpId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Tampungan Gambar 7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52" b="8652"/>
          <a:stretch>
            <a:fillRect/>
          </a:stretch>
        </p:blipFill>
        <p:spPr/>
      </p:pic>
      <p:sp>
        <p:nvSpPr>
          <p:cNvPr id="10" name="Rectangle 9"/>
          <p:cNvSpPr/>
          <p:nvPr/>
        </p:nvSpPr>
        <p:spPr>
          <a:xfrm>
            <a:off x="678308" y="2395221"/>
            <a:ext cx="3790950" cy="2953170"/>
          </a:xfrm>
          <a:prstGeom prst="rect">
            <a:avLst/>
          </a:prstGeom>
          <a:solidFill>
            <a:srgbClr val="92D050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Montserrat" panose="02000505000000020004" pitchFamily="2" charset="0"/>
              </a:rPr>
              <a:t>INSYA ALLAH</a:t>
            </a:r>
            <a:br>
              <a:rPr lang="en-US" sz="2400" dirty="0">
                <a:latin typeface="Montserrat" panose="02000505000000020004" pitchFamily="2" charset="0"/>
              </a:rPr>
            </a:br>
            <a:r>
              <a:rPr lang="en-US" sz="3200" dirty="0">
                <a:latin typeface="Montserrat" panose="02000505000000020004" pitchFamily="2" charset="0"/>
              </a:rPr>
              <a:t>AMANAH</a:t>
            </a:r>
          </a:p>
          <a:p>
            <a:pPr algn="ctr"/>
            <a:endParaRPr lang="en-US" dirty="0">
              <a:latin typeface="Montserrat" panose="02000505000000020004" pitchFamily="2" charset="0"/>
            </a:endParaRPr>
          </a:p>
          <a:p>
            <a:pPr algn="ctr"/>
            <a:r>
              <a:rPr lang="en-US" dirty="0" err="1">
                <a:latin typeface="Raleway" panose="020B0003030101060003" pitchFamily="34" charset="0"/>
              </a:rPr>
              <a:t>Lorem</a:t>
            </a:r>
            <a:r>
              <a:rPr lang="en-US" dirty="0">
                <a:latin typeface="Raleway" panose="020B0003030101060003" pitchFamily="34" charset="0"/>
              </a:rPr>
              <a:t> </a:t>
            </a:r>
            <a:r>
              <a:rPr lang="en-US" dirty="0" err="1">
                <a:latin typeface="Raleway" panose="020B0003030101060003" pitchFamily="34" charset="0"/>
              </a:rPr>
              <a:t>ipsum</a:t>
            </a:r>
            <a:r>
              <a:rPr lang="en-US" dirty="0">
                <a:latin typeface="Raleway" panose="020B0003030101060003" pitchFamily="34" charset="0"/>
              </a:rPr>
              <a:t> dolor sit </a:t>
            </a:r>
            <a:r>
              <a:rPr lang="en-US" dirty="0" err="1">
                <a:latin typeface="Raleway" panose="020B0003030101060003" pitchFamily="34" charset="0"/>
              </a:rPr>
              <a:t>amet</a:t>
            </a:r>
            <a:r>
              <a:rPr lang="en-US" dirty="0">
                <a:latin typeface="Raleway" panose="020B0003030101060003" pitchFamily="34" charset="0"/>
              </a:rPr>
              <a:t>, </a:t>
            </a:r>
            <a:r>
              <a:rPr lang="en-US" dirty="0" err="1">
                <a:latin typeface="Raleway" panose="020B0003030101060003" pitchFamily="34" charset="0"/>
              </a:rPr>
              <a:t>consectetuer</a:t>
            </a:r>
            <a:r>
              <a:rPr lang="en-US" dirty="0">
                <a:latin typeface="Raleway" panose="020B0003030101060003" pitchFamily="34" charset="0"/>
              </a:rPr>
              <a:t> </a:t>
            </a:r>
            <a:r>
              <a:rPr lang="en-US" dirty="0" err="1">
                <a:latin typeface="Raleway" panose="020B0003030101060003" pitchFamily="34" charset="0"/>
              </a:rPr>
              <a:t>adipiscing</a:t>
            </a:r>
            <a:r>
              <a:rPr lang="en-US" dirty="0">
                <a:latin typeface="Raleway" panose="020B0003030101060003" pitchFamily="34" charset="0"/>
              </a:rPr>
              <a:t> </a:t>
            </a:r>
            <a:r>
              <a:rPr lang="en-US" dirty="0" err="1">
                <a:latin typeface="Raleway" panose="020B0003030101060003" pitchFamily="34" charset="0"/>
              </a:rPr>
              <a:t>elit</a:t>
            </a:r>
            <a:r>
              <a:rPr lang="en-US" dirty="0">
                <a:latin typeface="Raleway" panose="020B0003030101060003" pitchFamily="34" charset="0"/>
              </a:rPr>
              <a:t>, </a:t>
            </a:r>
            <a:r>
              <a:rPr lang="en-US" dirty="0" err="1">
                <a:latin typeface="Raleway" panose="020B0003030101060003" pitchFamily="34" charset="0"/>
              </a:rPr>
              <a:t>sed</a:t>
            </a:r>
            <a:r>
              <a:rPr lang="en-US" dirty="0">
                <a:latin typeface="Raleway" panose="020B0003030101060003" pitchFamily="34" charset="0"/>
              </a:rPr>
              <a:t> </a:t>
            </a:r>
            <a:r>
              <a:rPr lang="en-US" dirty="0" err="1">
                <a:latin typeface="Raleway" panose="020B0003030101060003" pitchFamily="34" charset="0"/>
              </a:rPr>
              <a:t>diam</a:t>
            </a:r>
            <a:r>
              <a:rPr lang="en-US" dirty="0">
                <a:latin typeface="Raleway" panose="020B0003030101060003" pitchFamily="34" charset="0"/>
              </a:rPr>
              <a:t> </a:t>
            </a:r>
            <a:r>
              <a:rPr lang="en-US" dirty="0" err="1">
                <a:latin typeface="Raleway" panose="020B0003030101060003" pitchFamily="34" charset="0"/>
              </a:rPr>
              <a:t>nonummy</a:t>
            </a:r>
            <a:r>
              <a:rPr lang="en-US" dirty="0">
                <a:latin typeface="Raleway" panose="020B0003030101060003" pitchFamily="34" charset="0"/>
              </a:rPr>
              <a:t> </a:t>
            </a:r>
            <a:r>
              <a:rPr lang="en-US" dirty="0" err="1">
                <a:latin typeface="Raleway" panose="020B0003030101060003" pitchFamily="34" charset="0"/>
              </a:rPr>
              <a:t>nibh</a:t>
            </a:r>
            <a:r>
              <a:rPr lang="en-US" dirty="0">
                <a:latin typeface="Raleway" panose="020B0003030101060003" pitchFamily="34" charset="0"/>
              </a:rPr>
              <a:t> </a:t>
            </a:r>
            <a:r>
              <a:rPr lang="en-US" dirty="0" err="1">
                <a:latin typeface="Raleway" panose="020B0003030101060003" pitchFamily="34" charset="0"/>
              </a:rPr>
              <a:t>euismod</a:t>
            </a:r>
            <a:r>
              <a:rPr lang="en-US" dirty="0">
                <a:latin typeface="Raleway" panose="020B0003030101060003" pitchFamily="34" charset="0"/>
              </a:rPr>
              <a:t> </a:t>
            </a:r>
            <a:r>
              <a:rPr lang="en-US" dirty="0" err="1">
                <a:latin typeface="Raleway" panose="020B0003030101060003" pitchFamily="34" charset="0"/>
              </a:rPr>
              <a:t>tincidunt</a:t>
            </a:r>
            <a:endParaRPr lang="en-US" dirty="0">
              <a:latin typeface="Raleway" panose="020B0003030101060003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 flipH="1">
            <a:off x="7758598" y="914988"/>
            <a:ext cx="2953171" cy="5913633"/>
          </a:xfrm>
          <a:prstGeom prst="rect">
            <a:avLst/>
          </a:prstGeom>
        </p:spPr>
      </p:pic>
      <p:sp>
        <p:nvSpPr>
          <p:cNvPr id="4" name="Rectangle 3" hidden="1"/>
          <p:cNvSpPr/>
          <p:nvPr/>
        </p:nvSpPr>
        <p:spPr>
          <a:xfrm rot="16200000">
            <a:off x="4210051" y="-4210052"/>
            <a:ext cx="3771900" cy="12192003"/>
          </a:xfrm>
          <a:prstGeom prst="rect">
            <a:avLst/>
          </a:prstGeom>
          <a:solidFill>
            <a:srgbClr val="536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 hidden="1"/>
          <p:cNvSpPr/>
          <p:nvPr/>
        </p:nvSpPr>
        <p:spPr>
          <a:xfrm rot="16200000">
            <a:off x="4419600" y="-647700"/>
            <a:ext cx="3352800" cy="12192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006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41389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69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0 0.33889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94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path" presetSubtype="0" decel="10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1.875E-6 -1.85185E-6 L 0.12852 -1.85185E-6 " pathEditMode="relative" rAng="0" ptsTypes="AA">
                                      <p:cBhvr>
                                        <p:cTn id="18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19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decel="10000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2.29167E-6 -3.33333E-6 L -0.03047 -0.00023 " pathEditMode="relative" rAng="0" ptsTypes="AA">
                                      <p:cBhvr>
                                        <p:cTn id="20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3" y="-2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decel="100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0 -0.41389 L 0 0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694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decel="100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0 0.33889 L 0 -4.44444E-6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944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" presetClass="exit" presetSubtype="2" accel="100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8" ac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0" grpId="2" animBg="1"/>
      <p:bldP spid="4" grpId="0" animBg="1"/>
      <p:bldP spid="4" grpId="1" animBg="1"/>
      <p:bldP spid="5" grpId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Tampungan Gambar 13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0" r="11250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Rectangle 1"/>
          <p:cNvSpPr/>
          <p:nvPr/>
        </p:nvSpPr>
        <p:spPr>
          <a:xfrm>
            <a:off x="0" y="0"/>
            <a:ext cx="6000750" cy="6858000"/>
          </a:xfrm>
          <a:prstGeom prst="rect">
            <a:avLst/>
          </a:prstGeom>
          <a:solidFill>
            <a:schemeClr val="bg1">
              <a:lumMod val="8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52990" y="1301145"/>
            <a:ext cx="440624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Raleway" panose="020B0003030101060003" pitchFamily="34" charset="0"/>
              </a:rPr>
              <a:t>Lorem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Raleway" panose="020B0003030101060003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Raleway" panose="020B0003030101060003" pitchFamily="34" charset="0"/>
              </a:rPr>
              <a:t>ipsum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Raleway" panose="020B0003030101060003" pitchFamily="34" charset="0"/>
              </a:rPr>
              <a:t> dolor sit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Raleway" panose="020B0003030101060003" pitchFamily="34" charset="0"/>
              </a:rPr>
              <a:t>amet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Raleway" panose="020B0003030101060003" pitchFamily="34" charset="0"/>
              </a:rPr>
              <a:t>,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Raleway" panose="020B0003030101060003" pitchFamily="34" charset="0"/>
              </a:rPr>
              <a:t>consectetuer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Raleway" panose="020B0003030101060003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Raleway" panose="020B0003030101060003" pitchFamily="34" charset="0"/>
              </a:rPr>
              <a:t>adipiscing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Raleway" panose="020B0003030101060003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Raleway" panose="020B0003030101060003" pitchFamily="34" charset="0"/>
              </a:rPr>
              <a:t>elit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Raleway" panose="020B0003030101060003" pitchFamily="34" charset="0"/>
              </a:rPr>
              <a:t>,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Raleway" panose="020B0003030101060003" pitchFamily="34" charset="0"/>
              </a:rPr>
              <a:t>sed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Raleway" panose="020B0003030101060003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Raleway" panose="020B0003030101060003" pitchFamily="34" charset="0"/>
              </a:rPr>
              <a:t>diam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Raleway" panose="020B0003030101060003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Raleway" panose="020B0003030101060003" pitchFamily="34" charset="0"/>
              </a:rPr>
              <a:t>nonummy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Raleway" panose="020B0003030101060003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Raleway" panose="020B0003030101060003" pitchFamily="34" charset="0"/>
              </a:rPr>
              <a:t>nibh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Raleway" panose="020B0003030101060003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Raleway" panose="020B0003030101060003" pitchFamily="34" charset="0"/>
              </a:rPr>
              <a:t>euismod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Raleway" panose="020B0003030101060003" pitchFamily="34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Raleway" panose="020B0003030101060003" pitchFamily="34" charset="0"/>
              </a:rPr>
              <a:t>tincidunt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Raleway" panose="020B0003030101060003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797252" y="3429000"/>
            <a:ext cx="10406996" cy="2781300"/>
            <a:chOff x="797252" y="3429000"/>
            <a:chExt cx="10406996" cy="2781300"/>
          </a:xfrm>
        </p:grpSpPr>
        <p:sp>
          <p:nvSpPr>
            <p:cNvPr id="9" name="Rectangle 8"/>
            <p:cNvSpPr/>
            <p:nvPr/>
          </p:nvSpPr>
          <p:spPr>
            <a:xfrm>
              <a:off x="797252" y="3524250"/>
              <a:ext cx="5203498" cy="268605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latin typeface="Montserrat" panose="02000505000000020004" pitchFamily="2" charset="0"/>
                </a:rPr>
                <a:t>MR. ABDUL SOMAD, CEO</a:t>
              </a:r>
              <a:endParaRPr lang="en-US" dirty="0">
                <a:solidFill>
                  <a:schemeClr val="bg1"/>
                </a:solidFill>
                <a:latin typeface="Montserrat" panose="02000505000000020004" pitchFamily="2" charset="0"/>
              </a:endParaRPr>
            </a:p>
            <a:p>
              <a:pPr algn="ctr"/>
              <a:r>
                <a:rPr lang="en-US" dirty="0" err="1">
                  <a:solidFill>
                    <a:schemeClr val="bg1"/>
                  </a:solidFill>
                  <a:latin typeface="Raleway" panose="020B0003030101060003" pitchFamily="34" charset="0"/>
                </a:rPr>
                <a:t>Lorem</a:t>
              </a:r>
              <a:r>
                <a:rPr lang="en-US" dirty="0">
                  <a:solidFill>
                    <a:schemeClr val="bg1"/>
                  </a:solidFill>
                  <a:latin typeface="Raleway" panose="020B0003030101060003" pitchFamily="34" charset="0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Raleway" panose="020B0003030101060003" pitchFamily="34" charset="0"/>
                </a:rPr>
                <a:t>ipsum</a:t>
              </a:r>
              <a:r>
                <a:rPr lang="en-US" dirty="0">
                  <a:solidFill>
                    <a:schemeClr val="bg1"/>
                  </a:solidFill>
                  <a:latin typeface="Raleway" panose="020B0003030101060003" pitchFamily="34" charset="0"/>
                </a:rPr>
                <a:t> dolor sit </a:t>
              </a:r>
              <a:r>
                <a:rPr lang="en-US" dirty="0" err="1">
                  <a:solidFill>
                    <a:schemeClr val="bg1"/>
                  </a:solidFill>
                  <a:latin typeface="Raleway" panose="020B0003030101060003" pitchFamily="34" charset="0"/>
                </a:rPr>
                <a:t>amet</a:t>
              </a:r>
              <a:r>
                <a:rPr lang="en-US" dirty="0">
                  <a:solidFill>
                    <a:schemeClr val="bg1"/>
                  </a:solidFill>
                  <a:latin typeface="Raleway" panose="020B0003030101060003" pitchFamily="34" charset="0"/>
                </a:rPr>
                <a:t>, </a:t>
              </a:r>
              <a:r>
                <a:rPr lang="en-US" dirty="0" err="1">
                  <a:solidFill>
                    <a:schemeClr val="bg1"/>
                  </a:solidFill>
                  <a:latin typeface="Raleway" panose="020B0003030101060003" pitchFamily="34" charset="0"/>
                </a:rPr>
                <a:t>consectetuer</a:t>
              </a:r>
              <a:r>
                <a:rPr lang="en-US" dirty="0">
                  <a:solidFill>
                    <a:schemeClr val="bg1"/>
                  </a:solidFill>
                  <a:latin typeface="Raleway" panose="020B0003030101060003" pitchFamily="34" charset="0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Raleway" panose="020B0003030101060003" pitchFamily="34" charset="0"/>
                </a:rPr>
                <a:t>adipiscing</a:t>
              </a:r>
              <a:r>
                <a:rPr lang="en-US" dirty="0">
                  <a:solidFill>
                    <a:schemeClr val="bg1"/>
                  </a:solidFill>
                  <a:latin typeface="Raleway" panose="020B0003030101060003" pitchFamily="34" charset="0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Raleway" panose="020B0003030101060003" pitchFamily="34" charset="0"/>
                </a:rPr>
                <a:t>elit</a:t>
              </a:r>
              <a:r>
                <a:rPr lang="en-US" dirty="0">
                  <a:solidFill>
                    <a:schemeClr val="bg1"/>
                  </a:solidFill>
                  <a:latin typeface="Raleway" panose="020B0003030101060003" pitchFamily="34" charset="0"/>
                </a:rPr>
                <a:t>, </a:t>
              </a:r>
              <a:r>
                <a:rPr lang="en-US" dirty="0" err="1">
                  <a:solidFill>
                    <a:schemeClr val="bg1"/>
                  </a:solidFill>
                  <a:latin typeface="Raleway" panose="020B0003030101060003" pitchFamily="34" charset="0"/>
                </a:rPr>
                <a:t>sed</a:t>
              </a:r>
              <a:r>
                <a:rPr lang="en-US" dirty="0">
                  <a:solidFill>
                    <a:schemeClr val="bg1"/>
                  </a:solidFill>
                  <a:latin typeface="Raleway" panose="020B0003030101060003" pitchFamily="34" charset="0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Raleway" panose="020B0003030101060003" pitchFamily="34" charset="0"/>
                </a:rPr>
                <a:t>diam</a:t>
              </a:r>
              <a:r>
                <a:rPr lang="en-US" dirty="0">
                  <a:solidFill>
                    <a:schemeClr val="bg1"/>
                  </a:solidFill>
                  <a:latin typeface="Raleway" panose="020B0003030101060003" pitchFamily="34" charset="0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Raleway" panose="020B0003030101060003" pitchFamily="34" charset="0"/>
                </a:rPr>
                <a:t>nonummy</a:t>
              </a:r>
              <a:r>
                <a:rPr lang="en-US" dirty="0">
                  <a:solidFill>
                    <a:schemeClr val="bg1"/>
                  </a:solidFill>
                  <a:latin typeface="Raleway" panose="020B0003030101060003" pitchFamily="34" charset="0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Raleway" panose="020B0003030101060003" pitchFamily="34" charset="0"/>
                </a:rPr>
                <a:t>nibh</a:t>
              </a:r>
              <a:r>
                <a:rPr lang="en-US" dirty="0">
                  <a:solidFill>
                    <a:schemeClr val="bg1"/>
                  </a:solidFill>
                  <a:latin typeface="Raleway" panose="020B0003030101060003" pitchFamily="34" charset="0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Raleway" panose="020B0003030101060003" pitchFamily="34" charset="0"/>
                </a:rPr>
                <a:t>euismod</a:t>
              </a:r>
              <a:r>
                <a:rPr lang="en-US" dirty="0">
                  <a:solidFill>
                    <a:schemeClr val="bg1"/>
                  </a:solidFill>
                  <a:latin typeface="Raleway" panose="020B0003030101060003" pitchFamily="34" charset="0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Raleway" panose="020B0003030101060003" pitchFamily="34" charset="0"/>
                </a:rPr>
                <a:t>tincidunt</a:t>
              </a:r>
              <a:endParaRPr lang="en-US" dirty="0">
                <a:solidFill>
                  <a:schemeClr val="bg1"/>
                </a:solidFill>
                <a:latin typeface="Raleway" panose="020B0003030101060003" pitchFamily="34" charset="0"/>
              </a:endParaRPr>
            </a:p>
            <a:p>
              <a:pPr algn="ctr"/>
              <a:endParaRPr lang="en-US" dirty="0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000750" y="3429000"/>
              <a:ext cx="5203498" cy="27813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009160" y="767745"/>
            <a:ext cx="9992215" cy="2781300"/>
            <a:chOff x="1009160" y="742950"/>
            <a:chExt cx="9992215" cy="2781300"/>
          </a:xfrm>
        </p:grpSpPr>
        <p:sp>
          <p:nvSpPr>
            <p:cNvPr id="12" name="Rectangle 11"/>
            <p:cNvSpPr/>
            <p:nvPr/>
          </p:nvSpPr>
          <p:spPr>
            <a:xfrm>
              <a:off x="6000750" y="742950"/>
              <a:ext cx="5000625" cy="27813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latin typeface="Montserrat" panose="02000505000000020004" pitchFamily="2" charset="0"/>
                </a:rPr>
                <a:t>INSYA ALLAH MABRUR</a:t>
              </a:r>
              <a:endParaRPr lang="en-US" dirty="0">
                <a:solidFill>
                  <a:schemeClr val="bg1"/>
                </a:solidFill>
                <a:latin typeface="Montserrat" panose="02000505000000020004" pitchFamily="2" charset="0"/>
              </a:endParaRPr>
            </a:p>
            <a:p>
              <a:pPr algn="ctr"/>
              <a:r>
                <a:rPr lang="en-US" dirty="0" err="1">
                  <a:solidFill>
                    <a:schemeClr val="bg1"/>
                  </a:solidFill>
                  <a:latin typeface="Raleway" panose="020B0003030101060003" pitchFamily="34" charset="0"/>
                </a:rPr>
                <a:t>Lorem</a:t>
              </a:r>
              <a:r>
                <a:rPr lang="en-US" dirty="0">
                  <a:solidFill>
                    <a:schemeClr val="bg1"/>
                  </a:solidFill>
                  <a:latin typeface="Raleway" panose="020B0003030101060003" pitchFamily="34" charset="0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Raleway" panose="020B0003030101060003" pitchFamily="34" charset="0"/>
                </a:rPr>
                <a:t>ipsum</a:t>
              </a:r>
              <a:r>
                <a:rPr lang="en-US" dirty="0">
                  <a:solidFill>
                    <a:schemeClr val="bg1"/>
                  </a:solidFill>
                  <a:latin typeface="Raleway" panose="020B0003030101060003" pitchFamily="34" charset="0"/>
                </a:rPr>
                <a:t> dolor sit </a:t>
              </a:r>
              <a:r>
                <a:rPr lang="en-US" dirty="0" err="1">
                  <a:solidFill>
                    <a:schemeClr val="bg1"/>
                  </a:solidFill>
                  <a:latin typeface="Raleway" panose="020B0003030101060003" pitchFamily="34" charset="0"/>
                </a:rPr>
                <a:t>amet</a:t>
              </a:r>
              <a:r>
                <a:rPr lang="en-US" dirty="0">
                  <a:solidFill>
                    <a:schemeClr val="bg1"/>
                  </a:solidFill>
                  <a:latin typeface="Raleway" panose="020B0003030101060003" pitchFamily="34" charset="0"/>
                </a:rPr>
                <a:t>, </a:t>
              </a:r>
              <a:r>
                <a:rPr lang="en-US" dirty="0" err="1">
                  <a:solidFill>
                    <a:schemeClr val="bg1"/>
                  </a:solidFill>
                  <a:latin typeface="Raleway" panose="020B0003030101060003" pitchFamily="34" charset="0"/>
                </a:rPr>
                <a:t>consectetuer</a:t>
              </a:r>
              <a:r>
                <a:rPr lang="en-US" dirty="0">
                  <a:solidFill>
                    <a:schemeClr val="bg1"/>
                  </a:solidFill>
                  <a:latin typeface="Raleway" panose="020B0003030101060003" pitchFamily="34" charset="0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Raleway" panose="020B0003030101060003" pitchFamily="34" charset="0"/>
                </a:rPr>
                <a:t>adipiscing</a:t>
              </a:r>
              <a:r>
                <a:rPr lang="en-US" dirty="0">
                  <a:solidFill>
                    <a:schemeClr val="bg1"/>
                  </a:solidFill>
                  <a:latin typeface="Raleway" panose="020B0003030101060003" pitchFamily="34" charset="0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Raleway" panose="020B0003030101060003" pitchFamily="34" charset="0"/>
                </a:rPr>
                <a:t>elit</a:t>
              </a:r>
              <a:r>
                <a:rPr lang="en-US" dirty="0">
                  <a:solidFill>
                    <a:schemeClr val="bg1"/>
                  </a:solidFill>
                  <a:latin typeface="Raleway" panose="020B0003030101060003" pitchFamily="34" charset="0"/>
                </a:rPr>
                <a:t>, </a:t>
              </a:r>
              <a:r>
                <a:rPr lang="en-US" dirty="0" err="1">
                  <a:solidFill>
                    <a:schemeClr val="bg1"/>
                  </a:solidFill>
                  <a:latin typeface="Raleway" panose="020B0003030101060003" pitchFamily="34" charset="0"/>
                </a:rPr>
                <a:t>sed</a:t>
              </a:r>
              <a:r>
                <a:rPr lang="en-US" dirty="0">
                  <a:solidFill>
                    <a:schemeClr val="bg1"/>
                  </a:solidFill>
                  <a:latin typeface="Raleway" panose="020B0003030101060003" pitchFamily="34" charset="0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Raleway" panose="020B0003030101060003" pitchFamily="34" charset="0"/>
                </a:rPr>
                <a:t>diam</a:t>
              </a:r>
              <a:r>
                <a:rPr lang="en-US" dirty="0">
                  <a:solidFill>
                    <a:schemeClr val="bg1"/>
                  </a:solidFill>
                  <a:latin typeface="Raleway" panose="020B0003030101060003" pitchFamily="34" charset="0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Raleway" panose="020B0003030101060003" pitchFamily="34" charset="0"/>
                </a:rPr>
                <a:t>nonummy</a:t>
              </a:r>
              <a:r>
                <a:rPr lang="en-US" dirty="0">
                  <a:solidFill>
                    <a:schemeClr val="bg1"/>
                  </a:solidFill>
                  <a:latin typeface="Raleway" panose="020B0003030101060003" pitchFamily="34" charset="0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Raleway" panose="020B0003030101060003" pitchFamily="34" charset="0"/>
                </a:rPr>
                <a:t>nibh</a:t>
              </a:r>
              <a:r>
                <a:rPr lang="en-US" dirty="0">
                  <a:solidFill>
                    <a:schemeClr val="bg1"/>
                  </a:solidFill>
                  <a:latin typeface="Raleway" panose="020B0003030101060003" pitchFamily="34" charset="0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Raleway" panose="020B0003030101060003" pitchFamily="34" charset="0"/>
                </a:rPr>
                <a:t>euismod</a:t>
              </a:r>
              <a:r>
                <a:rPr lang="en-US" dirty="0">
                  <a:solidFill>
                    <a:schemeClr val="bg1"/>
                  </a:solidFill>
                  <a:latin typeface="Raleway" panose="020B0003030101060003" pitchFamily="34" charset="0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Raleway" panose="020B0003030101060003" pitchFamily="34" charset="0"/>
                </a:rPr>
                <a:t>tincidunt</a:t>
              </a:r>
              <a:endParaRPr lang="en-US" dirty="0">
                <a:solidFill>
                  <a:schemeClr val="bg1"/>
                </a:solidFill>
                <a:latin typeface="Raleway" panose="020B0003030101060003" pitchFamily="34" charset="0"/>
              </a:endParaRPr>
            </a:p>
            <a:p>
              <a:pPr algn="ctr"/>
              <a:endParaRPr lang="en-US" dirty="0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009160" y="742950"/>
              <a:ext cx="5000625" cy="27813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" name="Rectangle 3" hidden="1"/>
          <p:cNvSpPr/>
          <p:nvPr/>
        </p:nvSpPr>
        <p:spPr>
          <a:xfrm rot="16200000">
            <a:off x="4210051" y="-4210052"/>
            <a:ext cx="3771900" cy="12192003"/>
          </a:xfrm>
          <a:prstGeom prst="rect">
            <a:avLst/>
          </a:prstGeom>
          <a:solidFill>
            <a:srgbClr val="536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 hidden="1"/>
          <p:cNvSpPr/>
          <p:nvPr/>
        </p:nvSpPr>
        <p:spPr>
          <a:xfrm rot="16200000">
            <a:off x="4419600" y="-647700"/>
            <a:ext cx="3352800" cy="12192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Placeholder 7" descr="A picture containing outdoor, sky, building&#10;&#10;Description generated with very high confidence">
            <a:extLst>
              <a:ext uri="{FF2B5EF4-FFF2-40B4-BE49-F238E27FC236}">
                <a16:creationId xmlns:a16="http://schemas.microsoft.com/office/drawing/2014/main" id="{7DEFE038-B001-4D98-A5D8-0E9788E6D92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05" b="980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81048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41389 " pathEditMode="relative" rAng="0" ptsTypes="AA">
                                      <p:cBhvr>
                                        <p:cTn id="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69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0 0.33889 " pathEditMode="relative" rAng="0" ptsTypes="AA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94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" presetClass="exit" presetSubtype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xit" presetSubtype="2" accel="10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8" accel="10000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8" accel="100000" fill="hold" grpId="1" nodeType="withEffect">
                                  <p:stCondLst>
                                    <p:cond delay="3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xit" presetSubtype="8" accel="10000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13" grpId="0"/>
      <p:bldP spid="13" grpId="1"/>
      <p:bldP spid="4" grpId="0" animBg="1"/>
      <p:bldP spid="4" grpId="1" animBg="1"/>
      <p:bldP spid="5" grpId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Tampungan Gambar 8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0" b="5810"/>
          <a:stretch>
            <a:fillRect/>
          </a:stretch>
        </p:blipFill>
        <p:spPr/>
      </p:pic>
      <p:sp>
        <p:nvSpPr>
          <p:cNvPr id="2" name="Rectangle 1"/>
          <p:cNvSpPr/>
          <p:nvPr/>
        </p:nvSpPr>
        <p:spPr>
          <a:xfrm>
            <a:off x="0" y="0"/>
            <a:ext cx="6000750" cy="6858000"/>
          </a:xfrm>
          <a:prstGeom prst="rect">
            <a:avLst/>
          </a:prstGeom>
          <a:solidFill>
            <a:schemeClr val="bg1">
              <a:lumMod val="9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6000750" cy="6858000"/>
          </a:xfrm>
          <a:prstGeom prst="rect">
            <a:avLst/>
          </a:prstGeom>
          <a:solidFill>
            <a:schemeClr val="bg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0" y="0"/>
            <a:ext cx="6000750" cy="6858000"/>
          </a:xfrm>
          <a:prstGeom prst="rect">
            <a:avLst/>
          </a:prstGeom>
          <a:solidFill>
            <a:srgbClr val="536067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3854522" y="6246411"/>
            <a:ext cx="19036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85000"/>
                  </a:schemeClr>
                </a:solidFill>
                <a:latin typeface="Montserrat" panose="02000505000000020004" pitchFamily="2" charset="0"/>
              </a:rPr>
              <a:t>COMPANY NAME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4468437" y="5445790"/>
            <a:ext cx="675844" cy="743032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6000750" y="2078119"/>
            <a:ext cx="6267450" cy="2590800"/>
          </a:xfrm>
          <a:prstGeom prst="rect">
            <a:avLst/>
          </a:prstGeom>
          <a:solidFill>
            <a:srgbClr val="92D050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1193800"/>
            <a:ext cx="6000750" cy="2590800"/>
          </a:xfrm>
          <a:prstGeom prst="rect">
            <a:avLst/>
          </a:prstGeom>
          <a:solidFill>
            <a:srgbClr val="92D050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Montserrat" panose="02000505000000020004" pitchFamily="2" charset="0"/>
              </a:rPr>
              <a:t>BERANGKAT SETIAP BULAN</a:t>
            </a:r>
          </a:p>
          <a:p>
            <a:pPr algn="ctr"/>
            <a:endParaRPr lang="en-US" dirty="0">
              <a:solidFill>
                <a:schemeClr val="bg1"/>
              </a:solidFill>
              <a:latin typeface="Montserrat" panose="02000505000000020004" pitchFamily="2" charset="0"/>
            </a:endParaRPr>
          </a:p>
          <a:p>
            <a:pPr algn="ctr"/>
            <a:r>
              <a:rPr lang="en-US" dirty="0" err="1">
                <a:latin typeface="Raleway" panose="020B0003030101060003" pitchFamily="34" charset="0"/>
              </a:rPr>
              <a:t>Lorem</a:t>
            </a:r>
            <a:r>
              <a:rPr lang="en-US" dirty="0">
                <a:latin typeface="Raleway" panose="020B0003030101060003" pitchFamily="34" charset="0"/>
              </a:rPr>
              <a:t> </a:t>
            </a:r>
            <a:r>
              <a:rPr lang="en-US" dirty="0" err="1">
                <a:latin typeface="Raleway" panose="020B0003030101060003" pitchFamily="34" charset="0"/>
              </a:rPr>
              <a:t>ipsum</a:t>
            </a:r>
            <a:r>
              <a:rPr lang="en-US" dirty="0">
                <a:latin typeface="Raleway" panose="020B0003030101060003" pitchFamily="34" charset="0"/>
              </a:rPr>
              <a:t> dolor sit </a:t>
            </a:r>
            <a:r>
              <a:rPr lang="en-US" dirty="0" err="1">
                <a:latin typeface="Raleway" panose="020B0003030101060003" pitchFamily="34" charset="0"/>
              </a:rPr>
              <a:t>amet</a:t>
            </a:r>
            <a:r>
              <a:rPr lang="en-US" dirty="0">
                <a:latin typeface="Raleway" panose="020B0003030101060003" pitchFamily="34" charset="0"/>
              </a:rPr>
              <a:t>, </a:t>
            </a:r>
            <a:r>
              <a:rPr lang="en-US" dirty="0" err="1">
                <a:latin typeface="Raleway" panose="020B0003030101060003" pitchFamily="34" charset="0"/>
              </a:rPr>
              <a:t>consectetuer</a:t>
            </a:r>
            <a:r>
              <a:rPr lang="en-US" dirty="0">
                <a:latin typeface="Raleway" panose="020B0003030101060003" pitchFamily="34" charset="0"/>
              </a:rPr>
              <a:t> </a:t>
            </a:r>
            <a:r>
              <a:rPr lang="en-US" dirty="0" err="1">
                <a:latin typeface="Raleway" panose="020B0003030101060003" pitchFamily="34" charset="0"/>
              </a:rPr>
              <a:t>adipiscing</a:t>
            </a:r>
            <a:r>
              <a:rPr lang="en-US" dirty="0">
                <a:latin typeface="Raleway" panose="020B0003030101060003" pitchFamily="34" charset="0"/>
              </a:rPr>
              <a:t> </a:t>
            </a:r>
            <a:r>
              <a:rPr lang="en-US" dirty="0" err="1">
                <a:latin typeface="Raleway" panose="020B0003030101060003" pitchFamily="34" charset="0"/>
              </a:rPr>
              <a:t>elit</a:t>
            </a:r>
            <a:r>
              <a:rPr lang="en-US" dirty="0">
                <a:latin typeface="Raleway" panose="020B0003030101060003" pitchFamily="34" charset="0"/>
              </a:rPr>
              <a:t>, </a:t>
            </a:r>
            <a:r>
              <a:rPr lang="en-US" dirty="0" err="1">
                <a:latin typeface="Raleway" panose="020B0003030101060003" pitchFamily="34" charset="0"/>
              </a:rPr>
              <a:t>sed</a:t>
            </a:r>
            <a:r>
              <a:rPr lang="en-US" dirty="0">
                <a:latin typeface="Raleway" panose="020B0003030101060003" pitchFamily="34" charset="0"/>
              </a:rPr>
              <a:t> </a:t>
            </a:r>
            <a:r>
              <a:rPr lang="en-US" dirty="0" err="1">
                <a:latin typeface="Raleway" panose="020B0003030101060003" pitchFamily="34" charset="0"/>
              </a:rPr>
              <a:t>diam</a:t>
            </a:r>
            <a:r>
              <a:rPr lang="en-US" dirty="0">
                <a:latin typeface="Raleway" panose="020B0003030101060003" pitchFamily="34" charset="0"/>
              </a:rPr>
              <a:t> </a:t>
            </a:r>
            <a:r>
              <a:rPr lang="en-US" dirty="0" err="1">
                <a:latin typeface="Raleway" panose="020B0003030101060003" pitchFamily="34" charset="0"/>
              </a:rPr>
              <a:t>nonummy</a:t>
            </a:r>
            <a:r>
              <a:rPr lang="en-US" dirty="0">
                <a:latin typeface="Raleway" panose="020B0003030101060003" pitchFamily="34" charset="0"/>
              </a:rPr>
              <a:t> </a:t>
            </a:r>
            <a:r>
              <a:rPr lang="en-US" dirty="0" err="1">
                <a:latin typeface="Raleway" panose="020B0003030101060003" pitchFamily="34" charset="0"/>
              </a:rPr>
              <a:t>nibh</a:t>
            </a:r>
            <a:r>
              <a:rPr lang="en-US" dirty="0">
                <a:latin typeface="Raleway" panose="020B0003030101060003" pitchFamily="34" charset="0"/>
              </a:rPr>
              <a:t> </a:t>
            </a:r>
            <a:r>
              <a:rPr lang="en-US" dirty="0" err="1">
                <a:latin typeface="Raleway" panose="020B0003030101060003" pitchFamily="34" charset="0"/>
              </a:rPr>
              <a:t>euismod</a:t>
            </a:r>
            <a:r>
              <a:rPr lang="en-US" dirty="0">
                <a:latin typeface="Raleway" panose="020B0003030101060003" pitchFamily="34" charset="0"/>
              </a:rPr>
              <a:t> </a:t>
            </a:r>
            <a:r>
              <a:rPr lang="en-US" dirty="0" err="1">
                <a:latin typeface="Raleway" panose="020B0003030101060003" pitchFamily="34" charset="0"/>
              </a:rPr>
              <a:t>tincidunt</a:t>
            </a:r>
            <a:r>
              <a:rPr lang="en-US" dirty="0">
                <a:latin typeface="Raleway" panose="020B0003030101060003" pitchFamily="34" charset="0"/>
              </a:rPr>
              <a:t> </a:t>
            </a:r>
            <a:r>
              <a:rPr lang="en-US" dirty="0" err="1">
                <a:latin typeface="Raleway" panose="020B0003030101060003" pitchFamily="34" charset="0"/>
              </a:rPr>
              <a:t>ut</a:t>
            </a:r>
            <a:r>
              <a:rPr lang="en-US" dirty="0">
                <a:latin typeface="Raleway" panose="020B0003030101060003" pitchFamily="34" charset="0"/>
              </a:rPr>
              <a:t> </a:t>
            </a:r>
            <a:r>
              <a:rPr lang="en-US" dirty="0" err="1">
                <a:latin typeface="Raleway" panose="020B0003030101060003" pitchFamily="34" charset="0"/>
              </a:rPr>
              <a:t>laoreet</a:t>
            </a:r>
            <a:r>
              <a:rPr lang="en-US" dirty="0">
                <a:latin typeface="Raleway" panose="020B0003030101060003" pitchFamily="34" charset="0"/>
              </a:rPr>
              <a:t> </a:t>
            </a:r>
            <a:r>
              <a:rPr lang="en-US" dirty="0" err="1">
                <a:latin typeface="Raleway" panose="020B0003030101060003" pitchFamily="34" charset="0"/>
              </a:rPr>
              <a:t>dolore</a:t>
            </a:r>
            <a:r>
              <a:rPr lang="en-US" dirty="0">
                <a:latin typeface="Raleway" panose="020B0003030101060003" pitchFamily="34" charset="0"/>
              </a:rPr>
              <a:t> magna </a:t>
            </a:r>
            <a:r>
              <a:rPr lang="en-US" dirty="0" err="1">
                <a:latin typeface="Raleway" panose="020B0003030101060003" pitchFamily="34" charset="0"/>
              </a:rPr>
              <a:t>aliquam</a:t>
            </a:r>
            <a:r>
              <a:rPr lang="en-US" dirty="0">
                <a:latin typeface="Raleway" panose="020B0003030101060003" pitchFamily="34" charset="0"/>
              </a:rPr>
              <a:t> </a:t>
            </a:r>
            <a:r>
              <a:rPr lang="en-US" dirty="0" err="1">
                <a:latin typeface="Raleway" panose="020B0003030101060003" pitchFamily="34" charset="0"/>
              </a:rPr>
              <a:t>erat</a:t>
            </a:r>
            <a:r>
              <a:rPr lang="en-US" dirty="0">
                <a:latin typeface="Raleway" panose="020B0003030101060003" pitchFamily="34" charset="0"/>
              </a:rPr>
              <a:t> </a:t>
            </a:r>
            <a:r>
              <a:rPr lang="en-US" dirty="0" err="1">
                <a:latin typeface="Raleway" panose="020B0003030101060003" pitchFamily="34" charset="0"/>
              </a:rPr>
              <a:t>volutpat</a:t>
            </a:r>
            <a:r>
              <a:rPr lang="en-US" dirty="0">
                <a:latin typeface="Raleway" panose="020B0003030101060003" pitchFamily="34" charset="0"/>
              </a:rPr>
              <a:t>.</a:t>
            </a:r>
            <a:endParaRPr lang="en-US" sz="1600" dirty="0">
              <a:latin typeface="Raleway" panose="020B0003030101060003" pitchFamily="34" charset="0"/>
            </a:endParaRPr>
          </a:p>
        </p:txBody>
      </p:sp>
      <p:pic>
        <p:nvPicPr>
          <p:cNvPr id="16" name="Tampungan Gambar 15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00" b="220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51615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xit" presetSubtype="8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8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75E-6 -2.96296E-6 L -3.75E-6 0.12917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58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xit" presetSubtype="8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xit" presetSubtype="8" accel="10000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" presetClass="exit" presetSubtype="4" accel="10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xit" presetSubtype="4" accel="10000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15" grpId="0" animBg="1"/>
      <p:bldP spid="15" grpId="1" animBg="1"/>
      <p:bldP spid="20" grpId="0" animBg="1"/>
      <p:bldP spid="22" grpId="0"/>
      <p:bldP spid="22" grpId="1"/>
      <p:bldP spid="32" grpId="0" animBg="1"/>
      <p:bldP spid="32" grpId="1" animBg="1"/>
      <p:bldP spid="6" grpId="0" animBg="1"/>
      <p:bldP spid="6" grpId="1" animBg="1"/>
      <p:bldP spid="6" grpId="2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1604</TotalTime>
  <Words>253</Words>
  <Application>Microsoft Office PowerPoint</Application>
  <PresentationFormat>Widescreen</PresentationFormat>
  <Paragraphs>44</Paragraphs>
  <Slides>15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Montserrat</vt:lpstr>
      <vt:lpstr>Raleway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Rootpixel</dc:creator>
  <cp:lastModifiedBy>Maulana Malik</cp:lastModifiedBy>
  <cp:revision>52</cp:revision>
  <dcterms:created xsi:type="dcterms:W3CDTF">2016-03-28T05:57:22Z</dcterms:created>
  <dcterms:modified xsi:type="dcterms:W3CDTF">2018-05-02T08:24:14Z</dcterms:modified>
</cp:coreProperties>
</file>