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3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64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5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17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9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7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47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98F54-7764-4FE9-A59C-D631123D2B3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55726-B7FB-4479-A0EA-373F89BCB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5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3509963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rgbClr val="FF0000"/>
                </a:solidFill>
              </a:rPr>
              <a:t>MỘT SỐ LƯU Ý KHI LÀM THÍ NGHIỆM TRONG MÔN CÔNG NGHỆ 9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13408"/>
            <a:ext cx="9144000" cy="1655762"/>
          </a:xfrm>
        </p:spPr>
        <p:txBody>
          <a:bodyPr/>
          <a:lstStyle/>
          <a:p>
            <a:r>
              <a:rPr lang="en-US" dirty="0" err="1" smtClean="0"/>
              <a:t>Phú</a:t>
            </a:r>
            <a:r>
              <a:rPr lang="en-US" dirty="0"/>
              <a:t> </a:t>
            </a:r>
            <a:r>
              <a:rPr lang="en-US" dirty="0" err="1" smtClean="0"/>
              <a:t>Giáo</a:t>
            </a:r>
            <a:r>
              <a:rPr lang="en-US" dirty="0"/>
              <a:t>, </a:t>
            </a:r>
            <a:r>
              <a:rPr lang="en-US" dirty="0" err="1" smtClean="0"/>
              <a:t>ngày</a:t>
            </a:r>
            <a:r>
              <a:rPr lang="en-US" dirty="0" smtClean="0"/>
              <a:t> 6/8/2019</a:t>
            </a:r>
          </a:p>
          <a:p>
            <a:r>
              <a:rPr lang="en-US" dirty="0" err="1" smtClean="0"/>
              <a:t>Nội</a:t>
            </a:r>
            <a:r>
              <a:rPr lang="en-US" dirty="0" smtClean="0"/>
              <a:t> </a:t>
            </a:r>
            <a:r>
              <a:rPr lang="en-US" dirty="0"/>
              <a:t>dung BDTX </a:t>
            </a:r>
            <a:r>
              <a:rPr lang="en-US" dirty="0" err="1" smtClean="0"/>
              <a:t>hè</a:t>
            </a:r>
            <a:r>
              <a:rPr lang="en-US" dirty="0" smtClean="0"/>
              <a:t>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73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08338"/>
            <a:ext cx="10515600" cy="54686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I. </a:t>
            </a:r>
            <a:r>
              <a:rPr lang="en-US" b="1" u="sng" dirty="0" err="1"/>
              <a:t>Hướng</a:t>
            </a:r>
            <a:r>
              <a:rPr lang="en-US" b="1" u="sng" dirty="0"/>
              <a:t> </a:t>
            </a:r>
            <a:r>
              <a:rPr lang="en-US" b="1" u="sng" dirty="0" err="1"/>
              <a:t>dẫn</a:t>
            </a:r>
            <a:r>
              <a:rPr lang="en-US" b="1" u="sng" dirty="0"/>
              <a:t> </a:t>
            </a:r>
            <a:r>
              <a:rPr lang="en-US" b="1" u="sng" dirty="0" err="1"/>
              <a:t>thực</a:t>
            </a:r>
            <a:r>
              <a:rPr lang="en-US" b="1" u="sng" dirty="0"/>
              <a:t> </a:t>
            </a:r>
            <a:r>
              <a:rPr lang="en-US" b="1" u="sng" dirty="0" err="1"/>
              <a:t>hành</a:t>
            </a:r>
            <a:r>
              <a:rPr lang="en-US" dirty="0"/>
              <a:t> </a:t>
            </a:r>
          </a:p>
          <a:p>
            <a:r>
              <a:rPr lang="en-US" dirty="0"/>
              <a:t> 1. GV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:</a:t>
            </a:r>
          </a:p>
          <a:p>
            <a:r>
              <a:rPr lang="en-US" dirty="0"/>
              <a:t>2.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chú</a:t>
            </a:r>
            <a:r>
              <a:rPr lang="en-US" dirty="0"/>
              <a:t> ý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</a:p>
          <a:p>
            <a:r>
              <a:rPr lang="en-US" b="1" u="sng" dirty="0" err="1"/>
              <a:t>II.Thực</a:t>
            </a:r>
            <a:r>
              <a:rPr lang="en-US" b="1" u="sng" dirty="0"/>
              <a:t> </a:t>
            </a:r>
            <a:r>
              <a:rPr lang="en-US" b="1" u="sng" dirty="0" err="1"/>
              <a:t>hành</a:t>
            </a:r>
            <a:r>
              <a:rPr lang="en-US" b="1" u="sng" dirty="0"/>
              <a:t> </a:t>
            </a:r>
            <a:endParaRPr lang="en-US" dirty="0"/>
          </a:p>
          <a:p>
            <a:r>
              <a:rPr lang="en-US" dirty="0"/>
              <a:t> 1. GV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tự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bố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bảng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,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thụ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tế</a:t>
            </a:r>
            <a:r>
              <a:rPr lang="en-US" dirty="0"/>
              <a:t> </a:t>
            </a:r>
          </a:p>
          <a:p>
            <a:r>
              <a:rPr lang="en-US" dirty="0"/>
              <a:t>2. .GV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dõi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lắp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mạng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biện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uốn</a:t>
            </a:r>
            <a:r>
              <a:rPr lang="en-US" dirty="0"/>
              <a:t> </a:t>
            </a:r>
            <a:r>
              <a:rPr lang="en-US" dirty="0" err="1"/>
              <a:t>nắn</a:t>
            </a:r>
            <a:r>
              <a:rPr lang="en-US" dirty="0"/>
              <a:t> </a:t>
            </a:r>
            <a:r>
              <a:rPr lang="en-US" dirty="0" err="1"/>
              <a:t>kịp</a:t>
            </a:r>
            <a:r>
              <a:rPr lang="en-US" dirty="0"/>
              <a:t> </a:t>
            </a:r>
            <a:r>
              <a:rPr lang="en-US" dirty="0" err="1"/>
              <a:t>thời</a:t>
            </a:r>
            <a:endParaRPr lang="en-US" dirty="0"/>
          </a:p>
          <a:p>
            <a:r>
              <a:rPr lang="en-US" dirty="0" err="1"/>
              <a:t>III.</a:t>
            </a:r>
            <a:r>
              <a:rPr lang="en-US" b="1" u="sng" dirty="0" err="1"/>
              <a:t>Đánh</a:t>
            </a:r>
            <a:r>
              <a:rPr lang="en-US" b="1" u="sng" dirty="0"/>
              <a:t> </a:t>
            </a:r>
            <a:r>
              <a:rPr lang="en-US" b="1" u="sng" dirty="0" err="1"/>
              <a:t>giá</a:t>
            </a:r>
            <a:r>
              <a:rPr lang="en-US" b="1" u="sng" dirty="0"/>
              <a:t> </a:t>
            </a:r>
            <a:r>
              <a:rPr lang="en-US" b="1" u="sng" dirty="0" err="1"/>
              <a:t>thực</a:t>
            </a:r>
            <a:r>
              <a:rPr lang="en-US" b="1" u="sng" dirty="0"/>
              <a:t> </a:t>
            </a:r>
            <a:r>
              <a:rPr lang="en-US" b="1" u="sng" dirty="0" err="1"/>
              <a:t>hành</a:t>
            </a:r>
            <a:r>
              <a:rPr lang="en-US" dirty="0"/>
              <a:t>:</a:t>
            </a:r>
          </a:p>
          <a:p>
            <a:r>
              <a:rPr lang="en-US" dirty="0"/>
              <a:t>GV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tự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chéo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chí</a:t>
            </a:r>
            <a:r>
              <a:rPr lang="en-US" dirty="0"/>
              <a:t>. </a:t>
            </a:r>
          </a:p>
          <a:p>
            <a:r>
              <a:rPr lang="en-US" dirty="0"/>
              <a:t> - GV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xét</a:t>
            </a:r>
            <a:r>
              <a:rPr lang="en-US" dirty="0"/>
              <a:t>,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luận</a:t>
            </a:r>
            <a:r>
              <a:rPr lang="en-US" dirty="0"/>
              <a:t> </a:t>
            </a:r>
            <a:r>
              <a:rPr lang="en-US" dirty="0" err="1"/>
              <a:t>chung</a:t>
            </a:r>
            <a:r>
              <a:rPr lang="en-US" dirty="0"/>
              <a:t>. </a:t>
            </a:r>
            <a:r>
              <a:rPr lang="en-US" dirty="0" err="1"/>
              <a:t>Rút</a:t>
            </a:r>
            <a:r>
              <a:rPr lang="en-US" dirty="0"/>
              <a:t> </a:t>
            </a:r>
            <a:r>
              <a:rPr lang="en-US" dirty="0" err="1"/>
              <a:t>kinh</a:t>
            </a:r>
            <a:r>
              <a:rPr lang="en-US" dirty="0"/>
              <a:t> </a:t>
            </a:r>
            <a:r>
              <a:rPr lang="en-US" dirty="0" err="1"/>
              <a:t>nghiệm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534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MỘT SỐ LƯU Ý KHI LÀM THÍ NGHIỆM TRONG MÔN CÔNG NGHỆ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9709"/>
            <a:ext cx="10515600" cy="48890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5100" b="1" dirty="0"/>
              <a:t>I. </a:t>
            </a:r>
            <a:r>
              <a:rPr lang="en-US" sz="5100" b="1" dirty="0" err="1"/>
              <a:t>Sơ</a:t>
            </a:r>
            <a:r>
              <a:rPr lang="en-US" sz="5100" b="1" dirty="0"/>
              <a:t> </a:t>
            </a:r>
            <a:r>
              <a:rPr lang="en-US" sz="5100" b="1" dirty="0" err="1"/>
              <a:t>lược</a:t>
            </a:r>
            <a:r>
              <a:rPr lang="en-US" sz="5100" b="1" dirty="0"/>
              <a:t>:</a:t>
            </a:r>
          </a:p>
          <a:p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Nghệ</a:t>
            </a:r>
            <a:r>
              <a:rPr lang="en-US" dirty="0"/>
              <a:t> 9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Mô</a:t>
            </a:r>
            <a:r>
              <a:rPr lang="en-US" dirty="0"/>
              <a:t> </a:t>
            </a:r>
            <a:r>
              <a:rPr lang="en-US" dirty="0" err="1"/>
              <a:t>đun</a:t>
            </a:r>
            <a:r>
              <a:rPr lang="en-US" dirty="0"/>
              <a:t> </a:t>
            </a:r>
            <a:r>
              <a:rPr lang="en-US" dirty="0" err="1"/>
              <a:t>nghề</a:t>
            </a:r>
            <a:r>
              <a:rPr lang="en-US" dirty="0"/>
              <a:t> </a:t>
            </a:r>
            <a:r>
              <a:rPr lang="en-US" dirty="0" err="1"/>
              <a:t>nên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t</a:t>
            </a:r>
            <a:r>
              <a:rPr lang="en-US" dirty="0" err="1" smtClean="0"/>
              <a:t>hực</a:t>
            </a:r>
            <a:r>
              <a:rPr lang="en-US" dirty="0" smtClean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khá</a:t>
            </a:r>
            <a:r>
              <a:rPr lang="en-US" dirty="0"/>
              <a:t> </a:t>
            </a:r>
            <a:r>
              <a:rPr lang="en-US" dirty="0" err="1"/>
              <a:t>cao</a:t>
            </a:r>
            <a:r>
              <a:rPr lang="en-US" dirty="0"/>
              <a:t>.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đó</a:t>
            </a:r>
            <a:r>
              <a:rPr lang="en-US" dirty="0"/>
              <a:t> </a:t>
            </a:r>
            <a:r>
              <a:rPr lang="en-US" dirty="0" err="1"/>
              <a:t>thường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dạng</a:t>
            </a:r>
            <a:r>
              <a:rPr lang="en-US" dirty="0"/>
              <a:t> </a:t>
            </a:r>
            <a:r>
              <a:rPr lang="en-US" dirty="0" err="1"/>
              <a:t>như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:</a:t>
            </a:r>
          </a:p>
          <a:p>
            <a:r>
              <a:rPr lang="en-US" dirty="0"/>
              <a:t>+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tạo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phẩm</a:t>
            </a:r>
            <a:r>
              <a:rPr lang="en-US" dirty="0"/>
              <a:t>: </a:t>
            </a:r>
            <a:r>
              <a:rPr lang="en-US" dirty="0" err="1"/>
              <a:t>Chủ</a:t>
            </a:r>
            <a:r>
              <a:rPr lang="en-US" dirty="0"/>
              <a:t> </a:t>
            </a:r>
            <a:r>
              <a:rPr lang="en-US" dirty="0" err="1"/>
              <a:t>yếu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nghệ</a:t>
            </a:r>
            <a:r>
              <a:rPr lang="en-US" dirty="0"/>
              <a:t>,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thao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kĩ</a:t>
            </a:r>
            <a:r>
              <a:rPr lang="en-US" dirty="0"/>
              <a:t> </a:t>
            </a:r>
            <a:r>
              <a:rPr lang="en-US" dirty="0" err="1"/>
              <a:t>thuật</a:t>
            </a:r>
            <a:r>
              <a:rPr lang="en-US" dirty="0"/>
              <a:t> </a:t>
            </a:r>
            <a:r>
              <a:rPr lang="en-US" dirty="0" err="1"/>
              <a:t>tạo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phẩm</a:t>
            </a:r>
            <a:r>
              <a:rPr lang="en-US" dirty="0"/>
              <a:t> </a:t>
            </a:r>
            <a:r>
              <a:rPr lang="en-US" dirty="0" err="1"/>
              <a:t>đơn</a:t>
            </a:r>
            <a:r>
              <a:rPr lang="en-US" dirty="0"/>
              <a:t> </a:t>
            </a:r>
            <a:r>
              <a:rPr lang="en-US" dirty="0" err="1"/>
              <a:t>giản</a:t>
            </a:r>
            <a:r>
              <a:rPr lang="en-US" dirty="0"/>
              <a:t>.</a:t>
            </a:r>
          </a:p>
          <a:p>
            <a:r>
              <a:rPr lang="en-US" dirty="0"/>
              <a:t>+ </a:t>
            </a:r>
            <a:r>
              <a:rPr lang="en-US" dirty="0" err="1"/>
              <a:t>Vận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thuyết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giải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tập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,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rèn</a:t>
            </a:r>
            <a:r>
              <a:rPr lang="en-US" dirty="0"/>
              <a:t> </a:t>
            </a:r>
            <a:r>
              <a:rPr lang="en-US" dirty="0" err="1"/>
              <a:t>luyện</a:t>
            </a:r>
            <a:r>
              <a:rPr lang="en-US" dirty="0"/>
              <a:t> </a:t>
            </a:r>
            <a:r>
              <a:rPr lang="en-US" dirty="0" err="1"/>
              <a:t>kỹ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.</a:t>
            </a:r>
          </a:p>
          <a:p>
            <a:r>
              <a:rPr lang="en-US" dirty="0"/>
              <a:t>- </a:t>
            </a:r>
            <a:r>
              <a:rPr lang="en-US" dirty="0" err="1"/>
              <a:t>Cấu</a:t>
            </a:r>
            <a:r>
              <a:rPr lang="en-US" dirty="0"/>
              <a:t> </a:t>
            </a:r>
            <a:r>
              <a:rPr lang="en-US" dirty="0" err="1"/>
              <a:t>trúc</a:t>
            </a:r>
            <a:r>
              <a:rPr lang="en-US" dirty="0"/>
              <a:t> </a:t>
            </a:r>
            <a:r>
              <a:rPr lang="en-US" dirty="0" err="1"/>
              <a:t>chung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: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, </a:t>
            </a:r>
            <a:r>
              <a:rPr lang="en-US" dirty="0" err="1"/>
              <a:t>nội</a:t>
            </a:r>
            <a:r>
              <a:rPr lang="en-US" dirty="0"/>
              <a:t> dung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,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tự</a:t>
            </a:r>
            <a:r>
              <a:rPr lang="en-US" dirty="0"/>
              <a:t> </a:t>
            </a:r>
            <a:r>
              <a:rPr lang="en-US" dirty="0" err="1"/>
              <a:t>tiến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mãu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. </a:t>
            </a:r>
            <a:r>
              <a:rPr lang="en-US" dirty="0" err="1"/>
              <a:t>Cấu</a:t>
            </a:r>
            <a:r>
              <a:rPr lang="en-US" dirty="0"/>
              <a:t> </a:t>
            </a:r>
            <a:r>
              <a:rPr lang="en-US" dirty="0" err="1"/>
              <a:t>trúc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đảm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những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nội</a:t>
            </a:r>
            <a:r>
              <a:rPr lang="en-US" dirty="0"/>
              <a:t> dung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tuy</a:t>
            </a:r>
            <a:r>
              <a:rPr lang="en-US" dirty="0"/>
              <a:t> </a:t>
            </a:r>
            <a:r>
              <a:rPr lang="en-US" dirty="0" err="1"/>
              <a:t>nhiên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vận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tế</a:t>
            </a:r>
            <a:r>
              <a:rPr lang="en-US" dirty="0"/>
              <a:t>, </a:t>
            </a:r>
            <a:r>
              <a:rPr lang="en-US" dirty="0" err="1"/>
              <a:t>nhằm</a:t>
            </a:r>
            <a:r>
              <a:rPr lang="en-US" dirty="0"/>
              <a:t> </a:t>
            </a:r>
            <a:r>
              <a:rPr lang="en-US" dirty="0" err="1"/>
              <a:t>giúp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nâng</a:t>
            </a:r>
            <a:r>
              <a:rPr lang="en-US" dirty="0"/>
              <a:t> </a:t>
            </a:r>
            <a:r>
              <a:rPr lang="en-US" dirty="0" err="1"/>
              <a:t>cao</a:t>
            </a:r>
            <a:r>
              <a:rPr lang="en-US" dirty="0"/>
              <a:t> </a:t>
            </a:r>
            <a:r>
              <a:rPr lang="en-US" dirty="0" err="1"/>
              <a:t>kỹ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thì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phải</a:t>
            </a:r>
            <a:r>
              <a:rPr lang="en-US" dirty="0"/>
              <a:t> </a:t>
            </a:r>
            <a:r>
              <a:rPr lang="en-US" dirty="0" err="1"/>
              <a:t>áp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linh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từng</a:t>
            </a:r>
            <a:r>
              <a:rPr lang="en-US" dirty="0"/>
              <a:t> </a:t>
            </a:r>
            <a:r>
              <a:rPr lang="en-US" dirty="0" err="1"/>
              <a:t>nội</a:t>
            </a:r>
            <a:r>
              <a:rPr lang="en-US" dirty="0"/>
              <a:t> dung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.</a:t>
            </a:r>
          </a:p>
          <a:p>
            <a:r>
              <a:rPr lang="en-US" dirty="0"/>
              <a:t> -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 smtClean="0"/>
              <a:t>hs</a:t>
            </a:r>
            <a:r>
              <a:rPr lang="en-US" dirty="0" smtClean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 THCS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hoàn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thì</a:t>
            </a:r>
            <a:r>
              <a:rPr lang="en-US" dirty="0"/>
              <a:t> </a:t>
            </a:r>
            <a:r>
              <a:rPr lang="en-US" dirty="0" err="1"/>
              <a:t>đa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thao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còn</a:t>
            </a:r>
            <a:r>
              <a:rPr lang="en-US" dirty="0"/>
              <a:t> </a:t>
            </a:r>
            <a:r>
              <a:rPr lang="en-US" dirty="0" err="1"/>
              <a:t>yếu</a:t>
            </a:r>
            <a:r>
              <a:rPr lang="en-US" dirty="0"/>
              <a:t>,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tự</a:t>
            </a:r>
            <a:r>
              <a:rPr lang="en-US" dirty="0"/>
              <a:t> </a:t>
            </a:r>
            <a:r>
              <a:rPr lang="en-US" dirty="0" err="1"/>
              <a:t>mình</a:t>
            </a:r>
            <a:r>
              <a:rPr lang="en-US" dirty="0"/>
              <a:t> </a:t>
            </a:r>
            <a:r>
              <a:rPr lang="en-US" dirty="0" err="1"/>
              <a:t>tạo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phẩm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rất</a:t>
            </a:r>
            <a:r>
              <a:rPr lang="en-US" dirty="0"/>
              <a:t> </a:t>
            </a:r>
            <a:r>
              <a:rPr lang="en-US" dirty="0" err="1"/>
              <a:t>khó</a:t>
            </a:r>
            <a:r>
              <a:rPr lang="en-US" dirty="0"/>
              <a:t> </a:t>
            </a:r>
            <a:r>
              <a:rPr lang="en-US" dirty="0" err="1"/>
              <a:t>khăn</a:t>
            </a:r>
            <a:r>
              <a:rPr lang="en-US" dirty="0"/>
              <a:t> </a:t>
            </a:r>
            <a:r>
              <a:rPr lang="en-US" dirty="0" err="1"/>
              <a:t>vì</a:t>
            </a:r>
            <a:r>
              <a:rPr lang="en-US" dirty="0"/>
              <a:t> </a:t>
            </a:r>
            <a:r>
              <a:rPr lang="en-US" dirty="0" err="1"/>
              <a:t>đặc</a:t>
            </a:r>
            <a:r>
              <a:rPr lang="en-US" dirty="0"/>
              <a:t> </a:t>
            </a:r>
            <a:r>
              <a:rPr lang="en-US" dirty="0" err="1"/>
              <a:t>trưng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đòi</a:t>
            </a:r>
            <a:r>
              <a:rPr lang="en-US" dirty="0"/>
              <a:t> </a:t>
            </a:r>
            <a:r>
              <a:rPr lang="en-US" dirty="0" err="1"/>
              <a:t>hỏi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phải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trang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nhiều</a:t>
            </a:r>
            <a:r>
              <a:rPr lang="en-US" dirty="0"/>
              <a:t> </a:t>
            </a:r>
            <a:r>
              <a:rPr lang="en-US" dirty="0" err="1"/>
              <a:t>kỹ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như</a:t>
            </a:r>
            <a:r>
              <a:rPr lang="en-US" dirty="0"/>
              <a:t>: </a:t>
            </a:r>
          </a:p>
          <a:p>
            <a:r>
              <a:rPr lang="en-US" dirty="0"/>
              <a:t>+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</a:t>
            </a:r>
            <a:r>
              <a:rPr lang="en-US" dirty="0" err="1"/>
              <a:t>trù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,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</a:p>
          <a:p>
            <a:r>
              <a:rPr lang="en-US" dirty="0"/>
              <a:t>+ </a:t>
            </a:r>
            <a:r>
              <a:rPr lang="en-US" dirty="0" err="1"/>
              <a:t>Thết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mạch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, </a:t>
            </a:r>
            <a:r>
              <a:rPr lang="en-US" dirty="0" err="1"/>
              <a:t>đảm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 smtClean="0"/>
              <a:t>thẩm</a:t>
            </a:r>
            <a:r>
              <a:rPr lang="en-US" dirty="0" smtClean="0"/>
              <a:t> </a:t>
            </a:r>
            <a:r>
              <a:rPr lang="en-US" dirty="0" err="1"/>
              <a:t>mỹ</a:t>
            </a:r>
            <a:endParaRPr lang="en-US" dirty="0"/>
          </a:p>
          <a:p>
            <a:r>
              <a:rPr lang="en-US" dirty="0"/>
              <a:t>+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thạo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: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vít</a:t>
            </a:r>
            <a:r>
              <a:rPr lang="en-US" dirty="0"/>
              <a:t>, </a:t>
            </a:r>
            <a:r>
              <a:rPr lang="en-US" dirty="0" err="1"/>
              <a:t>bút</a:t>
            </a:r>
            <a:r>
              <a:rPr lang="en-US" dirty="0"/>
              <a:t> </a:t>
            </a:r>
            <a:r>
              <a:rPr lang="en-US" dirty="0" err="1"/>
              <a:t>thử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  <a:r>
              <a:rPr lang="en-US" dirty="0" err="1"/>
              <a:t>kìm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,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khoan</a:t>
            </a:r>
            <a:r>
              <a:rPr lang="en-US" dirty="0"/>
              <a:t>,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cưa</a:t>
            </a:r>
            <a:r>
              <a:rPr lang="en-US" dirty="0"/>
              <a:t>……..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294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349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II. </a:t>
            </a:r>
            <a:r>
              <a:rPr lang="en-US" b="1" dirty="0" err="1"/>
              <a:t>Hiện</a:t>
            </a:r>
            <a:r>
              <a:rPr lang="en-US" b="1" dirty="0"/>
              <a:t> </a:t>
            </a:r>
            <a:r>
              <a:rPr lang="en-US" b="1" dirty="0" err="1"/>
              <a:t>trạng</a:t>
            </a:r>
            <a:r>
              <a:rPr lang="en-US" b="1" dirty="0"/>
              <a:t> </a:t>
            </a:r>
            <a:r>
              <a:rPr lang="en-US" b="1" dirty="0" err="1"/>
              <a:t>chung</a:t>
            </a:r>
            <a:r>
              <a:rPr lang="en-US" b="1" dirty="0"/>
              <a:t>.</a:t>
            </a:r>
            <a:endParaRPr lang="en-US" dirty="0"/>
          </a:p>
          <a:p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 THCS </a:t>
            </a:r>
            <a:r>
              <a:rPr lang="en-US" dirty="0" err="1"/>
              <a:t>nói</a:t>
            </a:r>
            <a:r>
              <a:rPr lang="en-US" dirty="0"/>
              <a:t> </a:t>
            </a:r>
            <a:r>
              <a:rPr lang="en-US" dirty="0" err="1"/>
              <a:t>chung</a:t>
            </a:r>
            <a:r>
              <a:rPr lang="en-US" dirty="0"/>
              <a:t>.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Nghệ</a:t>
            </a:r>
            <a:r>
              <a:rPr lang="en-US" dirty="0"/>
              <a:t> </a:t>
            </a:r>
            <a:r>
              <a:rPr lang="en-US" dirty="0" err="1"/>
              <a:t>lại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khô</a:t>
            </a:r>
            <a:r>
              <a:rPr lang="en-US" dirty="0"/>
              <a:t> </a:t>
            </a:r>
            <a:r>
              <a:rPr lang="en-US" dirty="0" err="1"/>
              <a:t>cứng</a:t>
            </a:r>
            <a:r>
              <a:rPr lang="en-US" dirty="0"/>
              <a:t> </a:t>
            </a:r>
            <a:r>
              <a:rPr lang="en-US" dirty="0" err="1"/>
              <a:t>mang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nghiệp</a:t>
            </a:r>
            <a:r>
              <a:rPr lang="en-US" dirty="0"/>
              <a:t>,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lôi</a:t>
            </a:r>
            <a:r>
              <a:rPr lang="en-US" dirty="0"/>
              <a:t> </a:t>
            </a:r>
            <a:r>
              <a:rPr lang="en-US" dirty="0" err="1"/>
              <a:t>cuốn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khó</a:t>
            </a:r>
            <a:r>
              <a:rPr lang="en-US" dirty="0"/>
              <a:t> </a:t>
            </a:r>
            <a:r>
              <a:rPr lang="en-US" dirty="0" err="1"/>
              <a:t>khăn</a:t>
            </a:r>
            <a:r>
              <a:rPr lang="en-US" dirty="0"/>
              <a:t>. </a:t>
            </a:r>
            <a:r>
              <a:rPr lang="en-US" dirty="0" err="1"/>
              <a:t>Tâm</a:t>
            </a:r>
            <a:r>
              <a:rPr lang="en-US" dirty="0"/>
              <a:t> </a:t>
            </a:r>
            <a:r>
              <a:rPr lang="en-US" dirty="0" err="1"/>
              <a:t>lí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chưa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ngay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lớp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nghiệm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năm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19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1</a:t>
            </a:r>
            <a:r>
              <a:rPr lang="en-US" b="1" dirty="0"/>
              <a:t>. </a:t>
            </a:r>
            <a:r>
              <a:rPr lang="en-US" b="1" u="sng" dirty="0" err="1"/>
              <a:t>Về</a:t>
            </a:r>
            <a:r>
              <a:rPr lang="en-US" b="1" u="sng" dirty="0"/>
              <a:t> </a:t>
            </a:r>
            <a:r>
              <a:rPr lang="en-US" b="1" u="sng" dirty="0" err="1"/>
              <a:t>đối</a:t>
            </a:r>
            <a:r>
              <a:rPr lang="en-US" b="1" u="sng" dirty="0"/>
              <a:t> </a:t>
            </a:r>
            <a:r>
              <a:rPr lang="en-US" b="1" u="sng" dirty="0" err="1"/>
              <a:t>tượng</a:t>
            </a:r>
            <a:r>
              <a:rPr lang="en-US" b="1" u="sng" dirty="0"/>
              <a:t>: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đa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đều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con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đình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 </a:t>
            </a:r>
            <a:r>
              <a:rPr lang="en-US" dirty="0" err="1"/>
              <a:t>nghề</a:t>
            </a:r>
            <a:r>
              <a:rPr lang="en-US" dirty="0"/>
              <a:t> </a:t>
            </a:r>
            <a:r>
              <a:rPr lang="en-US" dirty="0" err="1"/>
              <a:t>nông</a:t>
            </a:r>
            <a:r>
              <a:rPr lang="en-US" dirty="0"/>
              <a:t> </a:t>
            </a:r>
            <a:r>
              <a:rPr lang="en-US" dirty="0" err="1"/>
              <a:t>nghiệp</a:t>
            </a:r>
            <a:r>
              <a:rPr lang="en-US" dirty="0"/>
              <a:t>.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nghề</a:t>
            </a:r>
            <a:r>
              <a:rPr lang="en-US" dirty="0"/>
              <a:t> </a:t>
            </a:r>
            <a:r>
              <a:rPr lang="en-US" dirty="0" err="1"/>
              <a:t>nghiệp</a:t>
            </a:r>
            <a:r>
              <a:rPr lang="en-US" dirty="0"/>
              <a:t> </a:t>
            </a:r>
            <a:r>
              <a:rPr lang="en-US" dirty="0" err="1"/>
              <a:t>mang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nghệp</a:t>
            </a:r>
            <a:r>
              <a:rPr lang="en-US" dirty="0"/>
              <a:t> </a:t>
            </a:r>
            <a:r>
              <a:rPr lang="en-US" dirty="0" err="1"/>
              <a:t>như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Nghệ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trước</a:t>
            </a:r>
            <a:r>
              <a:rPr lang="en-US" dirty="0"/>
              <a:t> </a:t>
            </a:r>
            <a:r>
              <a:rPr lang="en-US" dirty="0" err="1"/>
              <a:t>tiên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giáo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giảng</a:t>
            </a:r>
            <a:r>
              <a:rPr lang="en-US" dirty="0"/>
              <a:t> </a:t>
            </a:r>
            <a:r>
              <a:rPr lang="en-US" dirty="0" err="1"/>
              <a:t>dạy</a:t>
            </a:r>
            <a:r>
              <a:rPr lang="en-US" dirty="0"/>
              <a:t> </a:t>
            </a:r>
            <a:r>
              <a:rPr lang="en-US" dirty="0" err="1"/>
              <a:t>phải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.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còn</a:t>
            </a:r>
            <a:r>
              <a:rPr lang="en-US" dirty="0"/>
              <a:t> </a:t>
            </a:r>
            <a:r>
              <a:rPr lang="en-US" dirty="0" err="1"/>
              <a:t>ngại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xúc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,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, </a:t>
            </a:r>
            <a:r>
              <a:rPr lang="en-US" dirty="0" err="1"/>
              <a:t>đồ</a:t>
            </a:r>
            <a:r>
              <a:rPr lang="en-US" dirty="0"/>
              <a:t> </a:t>
            </a:r>
            <a:r>
              <a:rPr lang="en-US" dirty="0" err="1"/>
              <a:t>dùng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5975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2. </a:t>
            </a:r>
            <a:r>
              <a:rPr lang="en-US" b="1" u="sng" dirty="0" err="1"/>
              <a:t>Về</a:t>
            </a:r>
            <a:r>
              <a:rPr lang="en-US" b="1" u="sng" dirty="0"/>
              <a:t> </a:t>
            </a:r>
            <a:r>
              <a:rPr lang="en-US" b="1" u="sng" dirty="0" err="1"/>
              <a:t>khách</a:t>
            </a:r>
            <a:r>
              <a:rPr lang="en-US" b="1" u="sng" dirty="0"/>
              <a:t> </a:t>
            </a:r>
            <a:r>
              <a:rPr lang="en-US" b="1" u="sng" dirty="0" err="1"/>
              <a:t>quan</a:t>
            </a:r>
            <a:r>
              <a:rPr lang="en-US" b="1" u="sng" dirty="0"/>
              <a:t>.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kiện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vật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 </a:t>
            </a:r>
            <a:r>
              <a:rPr lang="en-US" dirty="0" err="1"/>
              <a:t>chưa</a:t>
            </a:r>
            <a:r>
              <a:rPr lang="en-US" dirty="0"/>
              <a:t> </a:t>
            </a:r>
            <a:r>
              <a:rPr lang="en-US" dirty="0" err="1"/>
              <a:t>đủ</a:t>
            </a:r>
            <a:r>
              <a:rPr lang="en-US" dirty="0"/>
              <a:t> </a:t>
            </a:r>
            <a:r>
              <a:rPr lang="en-US" dirty="0" err="1"/>
              <a:t>đảm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bài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nhiều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,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cũng</a:t>
            </a:r>
            <a:r>
              <a:rPr lang="en-US" dirty="0"/>
              <a:t> </a:t>
            </a:r>
            <a:r>
              <a:rPr lang="en-US" dirty="0" err="1"/>
              <a:t>như</a:t>
            </a:r>
            <a:r>
              <a:rPr lang="en-US" dirty="0"/>
              <a:t> </a:t>
            </a:r>
            <a:r>
              <a:rPr lang="en-US" dirty="0" err="1"/>
              <a:t>vật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  <a:r>
              <a:rPr lang="en-US" dirty="0" err="1"/>
              <a:t>còn</a:t>
            </a:r>
            <a:r>
              <a:rPr lang="en-US" dirty="0"/>
              <a:t> </a:t>
            </a:r>
            <a:r>
              <a:rPr lang="en-US" dirty="0" err="1"/>
              <a:t>thiếu</a:t>
            </a:r>
            <a:r>
              <a:rPr lang="en-US" dirty="0"/>
              <a:t> </a:t>
            </a:r>
            <a:r>
              <a:rPr lang="en-US" dirty="0" err="1"/>
              <a:t>nhiều</a:t>
            </a:r>
            <a:r>
              <a:rPr lang="en-US" dirty="0"/>
              <a:t> </a:t>
            </a:r>
            <a:r>
              <a:rPr lang="en-US" dirty="0" err="1"/>
              <a:t>chủng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, </a:t>
            </a:r>
            <a:r>
              <a:rPr lang="en-US" dirty="0" err="1"/>
              <a:t>đặc</a:t>
            </a:r>
            <a:r>
              <a:rPr lang="en-US" dirty="0"/>
              <a:t> </a:t>
            </a:r>
            <a:r>
              <a:rPr lang="en-US" dirty="0" err="1"/>
              <a:t>biệt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cao</a:t>
            </a:r>
            <a:r>
              <a:rPr lang="en-US" dirty="0"/>
              <a:t>, </a:t>
            </a:r>
            <a:r>
              <a:rPr lang="en-US" dirty="0" err="1"/>
              <a:t>chỉ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lần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xuống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.</a:t>
            </a:r>
          </a:p>
          <a:p>
            <a:r>
              <a:rPr lang="en-US" dirty="0"/>
              <a:t>- </a:t>
            </a:r>
            <a:r>
              <a:rPr lang="en-US" dirty="0" err="1"/>
              <a:t>Về</a:t>
            </a:r>
            <a:r>
              <a:rPr lang="en-US" dirty="0"/>
              <a:t> Hs </a:t>
            </a:r>
            <a:r>
              <a:rPr lang="en-US" dirty="0" err="1"/>
              <a:t>đại</a:t>
            </a:r>
            <a:r>
              <a:rPr lang="en-US" dirty="0"/>
              <a:t> </a:t>
            </a:r>
            <a:r>
              <a:rPr lang="en-US" dirty="0" err="1"/>
              <a:t>đa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con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nông</a:t>
            </a:r>
            <a:r>
              <a:rPr lang="en-US" dirty="0"/>
              <a:t> </a:t>
            </a:r>
            <a:r>
              <a:rPr lang="en-US" dirty="0" err="1"/>
              <a:t>thôn</a:t>
            </a:r>
            <a:r>
              <a:rPr lang="en-US" dirty="0"/>
              <a:t> </a:t>
            </a:r>
            <a:r>
              <a:rPr lang="en-US" dirty="0" err="1"/>
              <a:t>nghèo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07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III. </a:t>
            </a:r>
            <a:r>
              <a:rPr lang="en-US" b="1" u="sng" dirty="0" smtClean="0"/>
              <a:t>THỰC TRẠNG DẠY HỌC MÔN CÔNG NGHỆ 9 MÔ ĐUN LẮP ĐẶT MẠNG ĐIỆN TRONG NHÀ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 PHẦN LÝ THUYẾT THỰC HÀNH: (</a:t>
            </a:r>
            <a:r>
              <a:rPr lang="en-US" dirty="0" err="1" smtClean="0"/>
              <a:t>Dạy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1 </a:t>
            </a:r>
            <a:r>
              <a:rPr lang="en-US" dirty="0" err="1" smtClean="0"/>
              <a:t>tiết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45 </a:t>
            </a:r>
            <a:r>
              <a:rPr lang="en-US" dirty="0" err="1" smtClean="0"/>
              <a:t>phút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962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I.</a:t>
            </a:r>
            <a:r>
              <a:rPr lang="en-US" u="sng" dirty="0" smtClean="0"/>
              <a:t>PHẦN CHUẨN BỊ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II.</a:t>
            </a:r>
            <a:r>
              <a:rPr lang="en-US" u="sng" dirty="0" smtClean="0"/>
              <a:t>PHẦN NỘI DUNG THỰC HÀNH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293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	1. </a:t>
            </a:r>
            <a:r>
              <a:rPr lang="en-US" b="1" u="sng" dirty="0" err="1" smtClean="0"/>
              <a:t>Tìm</a:t>
            </a:r>
            <a:r>
              <a:rPr lang="en-US" b="1" u="sng" dirty="0" smtClean="0"/>
              <a:t> </a:t>
            </a:r>
            <a:r>
              <a:rPr lang="en-US" b="1" u="sng" dirty="0" err="1"/>
              <a:t>hiểu</a:t>
            </a:r>
            <a:r>
              <a:rPr lang="en-US" b="1" u="sng" dirty="0"/>
              <a:t> </a:t>
            </a:r>
            <a:r>
              <a:rPr lang="en-US" b="1" u="sng" dirty="0" err="1"/>
              <a:t>sơ</a:t>
            </a:r>
            <a:r>
              <a:rPr lang="en-US" b="1" u="sng" dirty="0"/>
              <a:t> </a:t>
            </a:r>
            <a:r>
              <a:rPr lang="en-US" b="1" u="sng" dirty="0" err="1"/>
              <a:t>đồ</a:t>
            </a:r>
            <a:r>
              <a:rPr lang="en-US" b="1" u="sng" dirty="0"/>
              <a:t> </a:t>
            </a:r>
            <a:r>
              <a:rPr lang="en-US" b="1" u="sng" dirty="0" err="1"/>
              <a:t>nguyên</a:t>
            </a:r>
            <a:r>
              <a:rPr lang="en-US" b="1" u="sng" dirty="0"/>
              <a:t> </a:t>
            </a:r>
            <a:r>
              <a:rPr lang="en-US" b="1" u="sng" dirty="0" err="1"/>
              <a:t>lý</a:t>
            </a:r>
            <a:r>
              <a:rPr lang="en-US" b="1" u="sng" dirty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dirty="0"/>
              <a:t>Hs </a:t>
            </a:r>
            <a:r>
              <a:rPr lang="en-US" dirty="0" err="1"/>
              <a:t>tìm</a:t>
            </a:r>
            <a:r>
              <a:rPr lang="en-US" dirty="0"/>
              <a:t> </a:t>
            </a:r>
            <a:r>
              <a:rPr lang="en-US" dirty="0" err="1"/>
              <a:t>hiểu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tử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mạch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dirty="0" err="1"/>
              <a:t>Nguyên</a:t>
            </a:r>
            <a:r>
              <a:rPr lang="en-US" dirty="0"/>
              <a:t> </a:t>
            </a:r>
            <a:r>
              <a:rPr lang="en-US" dirty="0" err="1"/>
              <a:t>lí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mạch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dirty="0" err="1"/>
              <a:t>Mối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tử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mạch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b="1" dirty="0" smtClean="0"/>
              <a:t>	2. </a:t>
            </a:r>
            <a:r>
              <a:rPr lang="en-US" b="1" u="sng" dirty="0" err="1" smtClean="0"/>
              <a:t>Vẽ</a:t>
            </a:r>
            <a:r>
              <a:rPr lang="en-US" b="1" u="sng" dirty="0" smtClean="0"/>
              <a:t> </a:t>
            </a:r>
            <a:r>
              <a:rPr lang="en-US" b="1" u="sng" dirty="0" err="1"/>
              <a:t>sơ</a:t>
            </a:r>
            <a:r>
              <a:rPr lang="en-US" b="1" u="sng" dirty="0"/>
              <a:t> </a:t>
            </a:r>
            <a:r>
              <a:rPr lang="en-US" b="1" u="sng" dirty="0" err="1"/>
              <a:t>dồ</a:t>
            </a:r>
            <a:r>
              <a:rPr lang="en-US" b="1" u="sng" dirty="0"/>
              <a:t> </a:t>
            </a:r>
            <a:r>
              <a:rPr lang="en-US" b="1" u="sng" dirty="0" err="1"/>
              <a:t>lắp</a:t>
            </a:r>
            <a:r>
              <a:rPr lang="en-US" b="1" u="sng" dirty="0"/>
              <a:t> </a:t>
            </a:r>
            <a:r>
              <a:rPr lang="en-US" b="1" u="sng" dirty="0" err="1"/>
              <a:t>đặt</a:t>
            </a:r>
            <a:r>
              <a:rPr lang="en-US" b="1" u="sng" dirty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dirty="0" err="1"/>
              <a:t>Gv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Hs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nhỏ</a:t>
            </a:r>
            <a:r>
              <a:rPr lang="en-US" dirty="0"/>
              <a:t> </a:t>
            </a:r>
            <a:r>
              <a:rPr lang="en-US" dirty="0" err="1"/>
              <a:t>vẽ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đồ</a:t>
            </a:r>
            <a:r>
              <a:rPr lang="en-US" dirty="0"/>
              <a:t> </a:t>
            </a:r>
            <a:r>
              <a:rPr lang="en-US" dirty="0" err="1"/>
              <a:t>lắp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mạch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luận</a:t>
            </a:r>
            <a:r>
              <a:rPr lang="en-US" dirty="0"/>
              <a:t>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xét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chọn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đồ</a:t>
            </a:r>
            <a:r>
              <a:rPr lang="en-US" dirty="0"/>
              <a:t>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nhất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b="1" dirty="0" smtClean="0"/>
              <a:t>	3. </a:t>
            </a:r>
            <a:r>
              <a:rPr lang="en-US" b="1" u="sng" dirty="0" err="1" smtClean="0"/>
              <a:t>Lập</a:t>
            </a:r>
            <a:r>
              <a:rPr lang="en-US" b="1" u="sng" dirty="0" smtClean="0"/>
              <a:t> </a:t>
            </a:r>
            <a:r>
              <a:rPr lang="en-US" b="1" u="sng" dirty="0" err="1"/>
              <a:t>kế</a:t>
            </a:r>
            <a:r>
              <a:rPr lang="en-US" b="1" u="sng" dirty="0"/>
              <a:t> </a:t>
            </a:r>
            <a:r>
              <a:rPr lang="en-US" b="1" u="sng" dirty="0" err="1"/>
              <a:t>hoạch</a:t>
            </a:r>
            <a:r>
              <a:rPr lang="en-US" b="1" u="sng" dirty="0"/>
              <a:t> </a:t>
            </a:r>
            <a:r>
              <a:rPr lang="en-US" b="1" u="sng" dirty="0" err="1"/>
              <a:t>làm</a:t>
            </a:r>
            <a:r>
              <a:rPr lang="en-US" b="1" u="sng" dirty="0"/>
              <a:t> </a:t>
            </a:r>
            <a:r>
              <a:rPr lang="en-US" b="1" u="sng" dirty="0" err="1"/>
              <a:t>việc</a:t>
            </a:r>
            <a:r>
              <a:rPr lang="en-US" b="1" dirty="0"/>
              <a:t>: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dirty="0"/>
              <a:t>GV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bao</a:t>
            </a:r>
            <a:r>
              <a:rPr lang="en-US" dirty="0"/>
              <a:t> </a:t>
            </a:r>
            <a:r>
              <a:rPr lang="en-US" dirty="0" err="1"/>
              <a:t>gồm</a:t>
            </a:r>
            <a:r>
              <a:rPr lang="en-US" dirty="0"/>
              <a:t>: (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bảng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</a:t>
            </a:r>
            <a:r>
              <a:rPr lang="en-US" dirty="0" err="1"/>
              <a:t>trù</a:t>
            </a:r>
            <a:r>
              <a:rPr lang="en-US" dirty="0"/>
              <a:t> </a:t>
            </a:r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, </a:t>
            </a:r>
            <a:r>
              <a:rPr lang="en-US" dirty="0" err="1"/>
              <a:t>bảng</a:t>
            </a:r>
            <a:r>
              <a:rPr lang="en-US" dirty="0"/>
              <a:t> </a:t>
            </a:r>
            <a:r>
              <a:rPr lang="en-US" dirty="0" err="1"/>
              <a:t>nội</a:t>
            </a:r>
            <a:r>
              <a:rPr lang="en-US" dirty="0"/>
              <a:t> dung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,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kĩ</a:t>
            </a:r>
            <a:r>
              <a:rPr lang="en-US" dirty="0"/>
              <a:t> </a:t>
            </a:r>
            <a:r>
              <a:rPr lang="en-US" dirty="0" err="1"/>
              <a:t>thuật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70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* PHẦN THỰC HÀNH:</a:t>
            </a:r>
            <a:endParaRPr lang="en-US" dirty="0"/>
          </a:p>
          <a:p>
            <a:r>
              <a:rPr lang="en-US" b="1" dirty="0"/>
              <a:t>(</a:t>
            </a:r>
            <a:r>
              <a:rPr lang="en-US" dirty="0" err="1"/>
              <a:t>Dạy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1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2, 3 </a:t>
            </a:r>
            <a:r>
              <a:rPr lang="en-US" dirty="0" err="1"/>
              <a:t>tùy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phối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b="1" dirty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1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755</Words>
  <Application>Microsoft Office PowerPoint</Application>
  <PresentationFormat>Widescreen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MỘT SỐ LƯU Ý KHI LÀM THÍ NGHIỆM TRONG MÔN CÔNG NGHỆ 9</vt:lpstr>
      <vt:lpstr>MỘT SỐ LƯU Ý KHI LÀM THÍ NGHIỆM TRONG MÔN CÔNG NGHỆ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Le Tien Duat</cp:lastModifiedBy>
  <cp:revision>4</cp:revision>
  <dcterms:created xsi:type="dcterms:W3CDTF">2019-08-02T12:43:09Z</dcterms:created>
  <dcterms:modified xsi:type="dcterms:W3CDTF">2019-08-03T23:18:02Z</dcterms:modified>
</cp:coreProperties>
</file>