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23" r:id="rId3"/>
    <p:sldId id="424" r:id="rId4"/>
    <p:sldId id="425" r:id="rId5"/>
    <p:sldId id="426" r:id="rId6"/>
    <p:sldId id="427" r:id="rId7"/>
    <p:sldId id="428" r:id="rId8"/>
    <p:sldId id="429" r:id="rId9"/>
    <p:sldId id="430" r:id="rId10"/>
    <p:sldId id="431" r:id="rId11"/>
    <p:sldId id="432" r:id="rId12"/>
    <p:sldId id="433" r:id="rId13"/>
    <p:sldId id="434" r:id="rId14"/>
    <p:sldId id="435" r:id="rId15"/>
    <p:sldId id="436" r:id="rId16"/>
    <p:sldId id="437" r:id="rId17"/>
    <p:sldId id="438" r:id="rId18"/>
    <p:sldId id="43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953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831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712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0230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516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8722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5920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06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8002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5232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251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875405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363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 인자야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토판을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그것을 네 앞에 놓고 한 성읍 곧 예루살렘을 그 위에 그리고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14920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음식물을 달아서 하루 이십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세겔씩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때를 따라 먹고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33891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육분의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힌씩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되어서 때를 따라 마시라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829827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그것을 보리떡처럼 만들어 먹되 그들의 목전에서 인분 불을 피워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구울지니라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68991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여호와께서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여러 나라들로 쫓아내어 흩어 버릴 이스라엘 자손이 거기서 이같이 부정한 떡을 먹으리라 하시기로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35392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말하되 아하 주 여호와여 나는 영혼을 더럽힌 일이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없었나이다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어려서부터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지금까지 스스로 죽은 것이나 짐승에게 찢긴 것을 먹지 아니하였고 가증한 고기를 입에 넣지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5416425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쇠똥으로 인분을 대신하기를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허락하노니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그것으로 떡을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구울지니라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56754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인자야 내가 예루살렘에서 의뢰하는 양식을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끊으리니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백성이 근심 중에 떡을 달아 먹고 두려워 떨며 물을 되어 마시다가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137716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떡과 물이 부족하여 피차에 두려워 하여 떨며 그 죄악 중에서 쇠패하리라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53418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성읍을 에워싸되 그것을 향하여 사다리를 세우고 그것을 향하여 흙으로 언덕을 쌓고 그것을 향하여 진을 치고 그것을 향하여 공성퇴를 둘러 세우고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609404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철판을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너와 성읍 사이에 두어 철벽을 삼고 성을 포위하는 것처럼 에워싸라 이것이 이스라엘 족속에게 징조가 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40781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또 왼쪽으로 누워 이스라엘 족속의 죄악을 짊어지되 네가 눕는 날수대로 그 죄악을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담당할지니라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906465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그들의 범죄한 햇수대로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날수를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정하였나니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삼백구십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이렇게 이스라엘 족속의 죄악을 담당하고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702663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수가 차거든 너는 오른쪽으로 누워 유다 족속의 죄악을 담당하라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사십 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정하였나니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하루가 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년이니라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982515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또 네 얼굴을 에워싸인 예루살렘 쪽으로 향하고 팔을 걷어 올리고 예언하라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292303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줄로 너를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동이리니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에워싸는 날이 끝나기까지 몸을 이리 저리 돌리지 못하리라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2136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밀과 보리와 콩과 팥과 조와 귀리를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한 그릇에 담고 너를 위하여 떡을 만들어 네가 옆으로 눕는 날수 곧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삼백구십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 동안 먹되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에스겔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42211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315</Words>
  <Application>Microsoft Office PowerPoint</Application>
  <PresentationFormat>와이드스크린</PresentationFormat>
  <Paragraphs>34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17</vt:i4>
      </vt:variant>
    </vt:vector>
  </HeadingPairs>
  <TitlesOfParts>
    <vt:vector size="2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2024-10-02T11:13:56Z</dcterms:modified>
</cp:coreProperties>
</file>