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58" autoAdjust="0"/>
    <p:restoredTop sz="94660"/>
  </p:normalViewPr>
  <p:slideViewPr>
    <p:cSldViewPr snapToGrid="0">
      <p:cViewPr>
        <p:scale>
          <a:sx n="66" d="100"/>
          <a:sy n="66" d="100"/>
        </p:scale>
        <p:origin x="243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464">
              <a:srgbClr val="00478E"/>
            </a:gs>
            <a:gs pos="4000">
              <a:srgbClr val="002060"/>
            </a:gs>
            <a:gs pos="100000">
              <a:srgbClr val="0070C0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raphic 31">
            <a:extLst>
              <a:ext uri="{FF2B5EF4-FFF2-40B4-BE49-F238E27FC236}">
                <a16:creationId xmlns:a16="http://schemas.microsoft.com/office/drawing/2014/main" id="{EAED0B41-64CE-4849-8338-FF2280667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0052544" y="2956068"/>
            <a:ext cx="1449091" cy="5635357"/>
          </a:xfrm>
          <a:prstGeom prst="rect">
            <a:avLst/>
          </a:prstGeom>
        </p:spPr>
      </p:pic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3E478B2-323A-4614-83D4-0FE4AB546ED5}"/>
              </a:ext>
            </a:extLst>
          </p:cNvPr>
          <p:cNvSpPr/>
          <p:nvPr/>
        </p:nvSpPr>
        <p:spPr>
          <a:xfrm flipH="1">
            <a:off x="3866588" y="5116567"/>
            <a:ext cx="10401861" cy="2763451"/>
          </a:xfrm>
          <a:custGeom>
            <a:avLst/>
            <a:gdLst>
              <a:gd name="connsiteX0" fmla="*/ 1187561 w 10401861"/>
              <a:gd name="connsiteY0" fmla="*/ 1678385 h 2763451"/>
              <a:gd name="connsiteX1" fmla="*/ 2501698 w 10401861"/>
              <a:gd name="connsiteY1" fmla="*/ 449738 h 2763451"/>
              <a:gd name="connsiteX2" fmla="*/ 3757745 w 10401861"/>
              <a:gd name="connsiteY2" fmla="*/ 1463 h 2763451"/>
              <a:gd name="connsiteX3" fmla="*/ 5014888 w 10401861"/>
              <a:gd name="connsiteY3" fmla="*/ 412473 h 2763451"/>
              <a:gd name="connsiteX4" fmla="*/ 5595783 w 10401861"/>
              <a:gd name="connsiteY4" fmla="*/ 923222 h 2763451"/>
              <a:gd name="connsiteX5" fmla="*/ 6799220 w 10401861"/>
              <a:gd name="connsiteY5" fmla="*/ 1040497 h 2763451"/>
              <a:gd name="connsiteX6" fmla="*/ 8016907 w 10401861"/>
              <a:gd name="connsiteY6" fmla="*/ 836636 h 2763451"/>
              <a:gd name="connsiteX7" fmla="*/ 9469143 w 10401861"/>
              <a:gd name="connsiteY7" fmla="*/ 1460275 h 2763451"/>
              <a:gd name="connsiteX8" fmla="*/ 10401862 w 10401861"/>
              <a:gd name="connsiteY8" fmla="*/ 2763452 h 2763451"/>
              <a:gd name="connsiteX9" fmla="*/ 11524 w 10401861"/>
              <a:gd name="connsiteY9" fmla="*/ 2763452 h 2763451"/>
              <a:gd name="connsiteX10" fmla="*/ 182504 w 10401861"/>
              <a:gd name="connsiteY10" fmla="*/ 2195710 h 2763451"/>
              <a:gd name="connsiteX11" fmla="*/ 1187561 w 10401861"/>
              <a:gd name="connsiteY11" fmla="*/ 1678385 h 276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01861" h="2763451">
                <a:moveTo>
                  <a:pt x="1187561" y="1678385"/>
                </a:moveTo>
                <a:cubicBezTo>
                  <a:pt x="1658853" y="1306831"/>
                  <a:pt x="2013966" y="800467"/>
                  <a:pt x="2501698" y="449738"/>
                </a:cubicBezTo>
                <a:cubicBezTo>
                  <a:pt x="2867771" y="186691"/>
                  <a:pt x="3307278" y="17904"/>
                  <a:pt x="3757745" y="1463"/>
                </a:cubicBezTo>
                <a:cubicBezTo>
                  <a:pt x="4208212" y="-16074"/>
                  <a:pt x="4668544" y="124218"/>
                  <a:pt x="5014888" y="412473"/>
                </a:cubicBezTo>
                <a:cubicBezTo>
                  <a:pt x="5213269" y="577973"/>
                  <a:pt x="5374385" y="789506"/>
                  <a:pt x="5595783" y="923222"/>
                </a:cubicBezTo>
                <a:cubicBezTo>
                  <a:pt x="5948704" y="1138044"/>
                  <a:pt x="6394787" y="1119411"/>
                  <a:pt x="6799220" y="1040497"/>
                </a:cubicBezTo>
                <a:cubicBezTo>
                  <a:pt x="7204751" y="961583"/>
                  <a:pt x="7604800" y="828964"/>
                  <a:pt x="8016907" y="836636"/>
                </a:cubicBezTo>
                <a:cubicBezTo>
                  <a:pt x="8555056" y="846500"/>
                  <a:pt x="9069093" y="1099683"/>
                  <a:pt x="9469143" y="1460275"/>
                </a:cubicBezTo>
                <a:cubicBezTo>
                  <a:pt x="9869193" y="1820868"/>
                  <a:pt x="10154160" y="2285584"/>
                  <a:pt x="10401862" y="2763452"/>
                </a:cubicBezTo>
                <a:cubicBezTo>
                  <a:pt x="10401862" y="2763452"/>
                  <a:pt x="11524" y="2763452"/>
                  <a:pt x="11524" y="2763452"/>
                </a:cubicBezTo>
                <a:cubicBezTo>
                  <a:pt x="11524" y="2522326"/>
                  <a:pt x="-66294" y="2285584"/>
                  <a:pt x="182504" y="2195710"/>
                </a:cubicBezTo>
                <a:cubicBezTo>
                  <a:pt x="547481" y="2064187"/>
                  <a:pt x="878482" y="1921703"/>
                  <a:pt x="1187561" y="1678385"/>
                </a:cubicBezTo>
                <a:close/>
              </a:path>
            </a:pathLst>
          </a:custGeom>
          <a:gradFill>
            <a:gsLst>
              <a:gs pos="47776">
                <a:srgbClr val="3D4DAF"/>
              </a:gs>
              <a:gs pos="4000">
                <a:srgbClr val="7030A0"/>
              </a:gs>
              <a:gs pos="100000">
                <a:srgbClr val="0070C0"/>
              </a:gs>
            </a:gsLst>
            <a:lin ang="2700000" scaled="0"/>
          </a:gradFill>
          <a:ln w="10950" cap="flat">
            <a:noFill/>
            <a:prstDash val="solid"/>
            <a:miter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B1B314C-38EB-4B82-B94B-48980B0A40F6}"/>
              </a:ext>
            </a:extLst>
          </p:cNvPr>
          <p:cNvSpPr/>
          <p:nvPr/>
        </p:nvSpPr>
        <p:spPr>
          <a:xfrm flipH="1">
            <a:off x="8650747" y="-713930"/>
            <a:ext cx="5423142" cy="5021860"/>
          </a:xfrm>
          <a:custGeom>
            <a:avLst/>
            <a:gdLst>
              <a:gd name="connsiteX0" fmla="*/ 0 w 5423142"/>
              <a:gd name="connsiteY0" fmla="*/ 5007749 h 5021860"/>
              <a:gd name="connsiteX1" fmla="*/ 857093 w 5423142"/>
              <a:gd name="connsiteY1" fmla="*/ 4854305 h 5021860"/>
              <a:gd name="connsiteX2" fmla="*/ 1845710 w 5423142"/>
              <a:gd name="connsiteY2" fmla="*/ 4241626 h 5021860"/>
              <a:gd name="connsiteX3" fmla="*/ 2040803 w 5423142"/>
              <a:gd name="connsiteY3" fmla="*/ 3849248 h 5021860"/>
              <a:gd name="connsiteX4" fmla="*/ 2827750 w 5423142"/>
              <a:gd name="connsiteY4" fmla="*/ 2514287 h 5021860"/>
              <a:gd name="connsiteX5" fmla="*/ 4349036 w 5423142"/>
              <a:gd name="connsiteY5" fmla="*/ 1790909 h 5021860"/>
              <a:gd name="connsiteX6" fmla="*/ 5423143 w 5423142"/>
              <a:gd name="connsiteY6" fmla="*/ 0 h 5021860"/>
              <a:gd name="connsiteX7" fmla="*/ 14248 w 5423142"/>
              <a:gd name="connsiteY7" fmla="*/ 0 h 5021860"/>
              <a:gd name="connsiteX8" fmla="*/ 0 w 5423142"/>
              <a:gd name="connsiteY8" fmla="*/ 5007749 h 5021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3142" h="5021860">
                <a:moveTo>
                  <a:pt x="0" y="5007749"/>
                </a:moveTo>
                <a:cubicBezTo>
                  <a:pt x="289351" y="5060358"/>
                  <a:pt x="581990" y="4956236"/>
                  <a:pt x="857093" y="4854305"/>
                </a:cubicBezTo>
                <a:cubicBezTo>
                  <a:pt x="1226455" y="4717302"/>
                  <a:pt x="1618832" y="4563858"/>
                  <a:pt x="1845710" y="4241626"/>
                </a:cubicBezTo>
                <a:cubicBezTo>
                  <a:pt x="1930104" y="4122159"/>
                  <a:pt x="1986001" y="3985156"/>
                  <a:pt x="2040803" y="3849248"/>
                </a:cubicBezTo>
                <a:cubicBezTo>
                  <a:pt x="2233704" y="3363708"/>
                  <a:pt x="2426604" y="2848575"/>
                  <a:pt x="2827750" y="2514287"/>
                </a:cubicBezTo>
                <a:cubicBezTo>
                  <a:pt x="3260681" y="2153694"/>
                  <a:pt x="3859112" y="2069300"/>
                  <a:pt x="4349036" y="1790909"/>
                </a:cubicBezTo>
                <a:cubicBezTo>
                  <a:pt x="4981444" y="1431412"/>
                  <a:pt x="5403414" y="727762"/>
                  <a:pt x="5423143" y="0"/>
                </a:cubicBezTo>
                <a:lnTo>
                  <a:pt x="14248" y="0"/>
                </a:lnTo>
                <a:lnTo>
                  <a:pt x="0" y="5007749"/>
                </a:lnTo>
                <a:close/>
              </a:path>
            </a:pathLst>
          </a:custGeom>
          <a:gradFill>
            <a:gsLst>
              <a:gs pos="47776">
                <a:srgbClr val="3D4DAF"/>
              </a:gs>
              <a:gs pos="4000">
                <a:srgbClr val="7030A0"/>
              </a:gs>
              <a:gs pos="100000">
                <a:srgbClr val="0070C0"/>
              </a:gs>
            </a:gsLst>
            <a:lin ang="2700000" scaled="0"/>
          </a:gradFill>
          <a:ln w="10950" cap="flat">
            <a:noFill/>
            <a:prstDash val="solid"/>
            <a:miter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Picture">
            <a:extLst>
              <a:ext uri="{FF2B5EF4-FFF2-40B4-BE49-F238E27FC236}">
                <a16:creationId xmlns:a16="http://schemas.microsoft.com/office/drawing/2014/main" id="{870E4FC1-078D-49C4-AA22-B83CC6FC7769}"/>
              </a:ext>
            </a:extLst>
          </p:cNvPr>
          <p:cNvSpPr/>
          <p:nvPr/>
        </p:nvSpPr>
        <p:spPr>
          <a:xfrm>
            <a:off x="-2288877" y="-1342580"/>
            <a:ext cx="8991600" cy="6838950"/>
          </a:xfrm>
          <a:prstGeom prst="roundRect">
            <a:avLst/>
          </a:prstGeom>
          <a:blipFill>
            <a:blip r:embed="rId4"/>
            <a:srcRect/>
            <a:stretch>
              <a:fillRect l="-7151" r="-715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aphic 11">
            <a:extLst>
              <a:ext uri="{FF2B5EF4-FFF2-40B4-BE49-F238E27FC236}">
                <a16:creationId xmlns:a16="http://schemas.microsoft.com/office/drawing/2014/main" id="{5A211950-28A7-4A30-B208-FB79BCD79056}"/>
              </a:ext>
            </a:extLst>
          </p:cNvPr>
          <p:cNvGrpSpPr/>
          <p:nvPr/>
        </p:nvGrpSpPr>
        <p:grpSpPr>
          <a:xfrm>
            <a:off x="8599791" y="711770"/>
            <a:ext cx="2612571" cy="1435048"/>
            <a:chOff x="6751941" y="216470"/>
            <a:chExt cx="2612571" cy="1435048"/>
          </a:xfrm>
          <a:solidFill>
            <a:srgbClr val="FFB300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E9A89B-B89A-44FB-9671-79D4B20E1339}"/>
                </a:ext>
              </a:extLst>
            </p:cNvPr>
            <p:cNvSpPr/>
            <p:nvPr/>
          </p:nvSpPr>
          <p:spPr>
            <a:xfrm>
              <a:off x="6751941" y="216470"/>
              <a:ext cx="870546" cy="1435048"/>
            </a:xfrm>
            <a:custGeom>
              <a:avLst/>
              <a:gdLst>
                <a:gd name="connsiteX0" fmla="*/ 153955 w 870546"/>
                <a:gd name="connsiteY0" fmla="*/ 1435048 h 1435048"/>
                <a:gd name="connsiteX1" fmla="*/ 44787 w 870546"/>
                <a:gd name="connsiteY1" fmla="*/ 1390261 h 1435048"/>
                <a:gd name="connsiteX2" fmla="*/ 44787 w 870546"/>
                <a:gd name="connsiteY2" fmla="*/ 1172858 h 1435048"/>
                <a:gd name="connsiteX3" fmla="*/ 500121 w 870546"/>
                <a:gd name="connsiteY3" fmla="*/ 717524 h 1435048"/>
                <a:gd name="connsiteX4" fmla="*/ 44787 w 870546"/>
                <a:gd name="connsiteY4" fmla="*/ 262190 h 1435048"/>
                <a:gd name="connsiteX5" fmla="*/ 44787 w 870546"/>
                <a:gd name="connsiteY5" fmla="*/ 44787 h 1435048"/>
                <a:gd name="connsiteX6" fmla="*/ 262190 w 870546"/>
                <a:gd name="connsiteY6" fmla="*/ 44787 h 1435048"/>
                <a:gd name="connsiteX7" fmla="*/ 825759 w 870546"/>
                <a:gd name="connsiteY7" fmla="*/ 608356 h 1435048"/>
                <a:gd name="connsiteX8" fmla="*/ 825759 w 870546"/>
                <a:gd name="connsiteY8" fmla="*/ 825759 h 1435048"/>
                <a:gd name="connsiteX9" fmla="*/ 262190 w 870546"/>
                <a:gd name="connsiteY9" fmla="*/ 1389328 h 1435048"/>
                <a:gd name="connsiteX10" fmla="*/ 153955 w 870546"/>
                <a:gd name="connsiteY10" fmla="*/ 1435048 h 143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546" h="1435048">
                  <a:moveTo>
                    <a:pt x="153955" y="1435048"/>
                  </a:moveTo>
                  <a:cubicBezTo>
                    <a:pt x="114766" y="1435048"/>
                    <a:pt x="75578" y="1420119"/>
                    <a:pt x="44787" y="1390261"/>
                  </a:cubicBezTo>
                  <a:cubicBezTo>
                    <a:pt x="-14929" y="1330545"/>
                    <a:pt x="-14929" y="1232574"/>
                    <a:pt x="44787" y="1172858"/>
                  </a:cubicBezTo>
                  <a:lnTo>
                    <a:pt x="500121" y="717524"/>
                  </a:lnTo>
                  <a:lnTo>
                    <a:pt x="44787" y="262190"/>
                  </a:lnTo>
                  <a:cubicBezTo>
                    <a:pt x="-14929" y="202474"/>
                    <a:pt x="-14929" y="104503"/>
                    <a:pt x="44787" y="44787"/>
                  </a:cubicBezTo>
                  <a:cubicBezTo>
                    <a:pt x="104503" y="-14929"/>
                    <a:pt x="202474" y="-14929"/>
                    <a:pt x="262190" y="44787"/>
                  </a:cubicBezTo>
                  <a:lnTo>
                    <a:pt x="825759" y="608356"/>
                  </a:lnTo>
                  <a:cubicBezTo>
                    <a:pt x="885475" y="668072"/>
                    <a:pt x="885475" y="766043"/>
                    <a:pt x="825759" y="825759"/>
                  </a:cubicBezTo>
                  <a:lnTo>
                    <a:pt x="262190" y="1389328"/>
                  </a:lnTo>
                  <a:cubicBezTo>
                    <a:pt x="232332" y="1420119"/>
                    <a:pt x="193144" y="1435048"/>
                    <a:pt x="153955" y="1435048"/>
                  </a:cubicBezTo>
                  <a:close/>
                </a:path>
              </a:pathLst>
            </a:custGeom>
            <a:gradFill>
              <a:gsLst>
                <a:gs pos="4000">
                  <a:schemeClr val="accent2"/>
                </a:gs>
                <a:gs pos="51328">
                  <a:srgbClr val="F69E19"/>
                </a:gs>
                <a:gs pos="100000">
                  <a:schemeClr val="accent4"/>
                </a:gs>
              </a:gsLst>
              <a:lin ang="2700000" scaled="0"/>
            </a:gradFill>
            <a:ln w="93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A8B411-583B-4AFE-AB3D-EEDBF6A68903}"/>
                </a:ext>
              </a:extLst>
            </p:cNvPr>
            <p:cNvSpPr/>
            <p:nvPr/>
          </p:nvSpPr>
          <p:spPr>
            <a:xfrm>
              <a:off x="7622487" y="216470"/>
              <a:ext cx="870546" cy="1435048"/>
            </a:xfrm>
            <a:custGeom>
              <a:avLst/>
              <a:gdLst>
                <a:gd name="connsiteX0" fmla="*/ 153955 w 870546"/>
                <a:gd name="connsiteY0" fmla="*/ 1435048 h 1435048"/>
                <a:gd name="connsiteX1" fmla="*/ 44787 w 870546"/>
                <a:gd name="connsiteY1" fmla="*/ 1390261 h 1435048"/>
                <a:gd name="connsiteX2" fmla="*/ 44787 w 870546"/>
                <a:gd name="connsiteY2" fmla="*/ 1172858 h 1435048"/>
                <a:gd name="connsiteX3" fmla="*/ 500121 w 870546"/>
                <a:gd name="connsiteY3" fmla="*/ 717524 h 1435048"/>
                <a:gd name="connsiteX4" fmla="*/ 44787 w 870546"/>
                <a:gd name="connsiteY4" fmla="*/ 262190 h 1435048"/>
                <a:gd name="connsiteX5" fmla="*/ 44787 w 870546"/>
                <a:gd name="connsiteY5" fmla="*/ 44787 h 1435048"/>
                <a:gd name="connsiteX6" fmla="*/ 262190 w 870546"/>
                <a:gd name="connsiteY6" fmla="*/ 44787 h 1435048"/>
                <a:gd name="connsiteX7" fmla="*/ 825759 w 870546"/>
                <a:gd name="connsiteY7" fmla="*/ 608356 h 1435048"/>
                <a:gd name="connsiteX8" fmla="*/ 825759 w 870546"/>
                <a:gd name="connsiteY8" fmla="*/ 825759 h 1435048"/>
                <a:gd name="connsiteX9" fmla="*/ 262190 w 870546"/>
                <a:gd name="connsiteY9" fmla="*/ 1389328 h 1435048"/>
                <a:gd name="connsiteX10" fmla="*/ 153955 w 870546"/>
                <a:gd name="connsiteY10" fmla="*/ 1435048 h 143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546" h="1435048">
                  <a:moveTo>
                    <a:pt x="153955" y="1435048"/>
                  </a:moveTo>
                  <a:cubicBezTo>
                    <a:pt x="114767" y="1435048"/>
                    <a:pt x="75578" y="1420119"/>
                    <a:pt x="44787" y="1390261"/>
                  </a:cubicBezTo>
                  <a:cubicBezTo>
                    <a:pt x="-14929" y="1330545"/>
                    <a:pt x="-14929" y="1232574"/>
                    <a:pt x="44787" y="1172858"/>
                  </a:cubicBezTo>
                  <a:lnTo>
                    <a:pt x="500121" y="717524"/>
                  </a:lnTo>
                  <a:lnTo>
                    <a:pt x="44787" y="262190"/>
                  </a:lnTo>
                  <a:cubicBezTo>
                    <a:pt x="-14929" y="202474"/>
                    <a:pt x="-14929" y="104503"/>
                    <a:pt x="44787" y="44787"/>
                  </a:cubicBezTo>
                  <a:cubicBezTo>
                    <a:pt x="104503" y="-14929"/>
                    <a:pt x="202474" y="-14929"/>
                    <a:pt x="262190" y="44787"/>
                  </a:cubicBezTo>
                  <a:lnTo>
                    <a:pt x="825759" y="608356"/>
                  </a:lnTo>
                  <a:cubicBezTo>
                    <a:pt x="885475" y="668072"/>
                    <a:pt x="885475" y="766043"/>
                    <a:pt x="825759" y="825759"/>
                  </a:cubicBezTo>
                  <a:lnTo>
                    <a:pt x="262190" y="1389328"/>
                  </a:lnTo>
                  <a:cubicBezTo>
                    <a:pt x="233265" y="1420119"/>
                    <a:pt x="194077" y="1435048"/>
                    <a:pt x="153955" y="1435048"/>
                  </a:cubicBezTo>
                  <a:close/>
                </a:path>
              </a:pathLst>
            </a:custGeom>
            <a:gradFill>
              <a:gsLst>
                <a:gs pos="4000">
                  <a:schemeClr val="accent2"/>
                </a:gs>
                <a:gs pos="51328">
                  <a:srgbClr val="F69E19"/>
                </a:gs>
                <a:gs pos="100000">
                  <a:schemeClr val="accent4"/>
                </a:gs>
              </a:gsLst>
              <a:lin ang="2700000" scaled="0"/>
            </a:gradFill>
            <a:ln w="93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F01E42F-EC26-480E-AE43-6C3528446B95}"/>
                </a:ext>
              </a:extLst>
            </p:cNvPr>
            <p:cNvSpPr/>
            <p:nvPr/>
          </p:nvSpPr>
          <p:spPr>
            <a:xfrm>
              <a:off x="8493967" y="216470"/>
              <a:ext cx="870546" cy="1435048"/>
            </a:xfrm>
            <a:custGeom>
              <a:avLst/>
              <a:gdLst>
                <a:gd name="connsiteX0" fmla="*/ 153955 w 870546"/>
                <a:gd name="connsiteY0" fmla="*/ 1435048 h 1435048"/>
                <a:gd name="connsiteX1" fmla="*/ 44787 w 870546"/>
                <a:gd name="connsiteY1" fmla="*/ 1390261 h 1435048"/>
                <a:gd name="connsiteX2" fmla="*/ 44787 w 870546"/>
                <a:gd name="connsiteY2" fmla="*/ 1172858 h 1435048"/>
                <a:gd name="connsiteX3" fmla="*/ 500120 w 870546"/>
                <a:gd name="connsiteY3" fmla="*/ 717524 h 1435048"/>
                <a:gd name="connsiteX4" fmla="*/ 44787 w 870546"/>
                <a:gd name="connsiteY4" fmla="*/ 262190 h 1435048"/>
                <a:gd name="connsiteX5" fmla="*/ 44787 w 870546"/>
                <a:gd name="connsiteY5" fmla="*/ 44787 h 1435048"/>
                <a:gd name="connsiteX6" fmla="*/ 262190 w 870546"/>
                <a:gd name="connsiteY6" fmla="*/ 44787 h 1435048"/>
                <a:gd name="connsiteX7" fmla="*/ 825759 w 870546"/>
                <a:gd name="connsiteY7" fmla="*/ 608356 h 1435048"/>
                <a:gd name="connsiteX8" fmla="*/ 825759 w 870546"/>
                <a:gd name="connsiteY8" fmla="*/ 825759 h 1435048"/>
                <a:gd name="connsiteX9" fmla="*/ 262190 w 870546"/>
                <a:gd name="connsiteY9" fmla="*/ 1389328 h 1435048"/>
                <a:gd name="connsiteX10" fmla="*/ 153955 w 870546"/>
                <a:gd name="connsiteY10" fmla="*/ 1435048 h 143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546" h="1435048">
                  <a:moveTo>
                    <a:pt x="153955" y="1435048"/>
                  </a:moveTo>
                  <a:cubicBezTo>
                    <a:pt x="114766" y="1435048"/>
                    <a:pt x="75578" y="1420119"/>
                    <a:pt x="44787" y="1390261"/>
                  </a:cubicBezTo>
                  <a:cubicBezTo>
                    <a:pt x="-14929" y="1330545"/>
                    <a:pt x="-14929" y="1232574"/>
                    <a:pt x="44787" y="1172858"/>
                  </a:cubicBezTo>
                  <a:lnTo>
                    <a:pt x="500120" y="717524"/>
                  </a:lnTo>
                  <a:lnTo>
                    <a:pt x="44787" y="262190"/>
                  </a:lnTo>
                  <a:cubicBezTo>
                    <a:pt x="-14929" y="202474"/>
                    <a:pt x="-14929" y="104503"/>
                    <a:pt x="44787" y="44787"/>
                  </a:cubicBezTo>
                  <a:cubicBezTo>
                    <a:pt x="104503" y="-14929"/>
                    <a:pt x="202474" y="-14929"/>
                    <a:pt x="262190" y="44787"/>
                  </a:cubicBezTo>
                  <a:lnTo>
                    <a:pt x="825759" y="608356"/>
                  </a:lnTo>
                  <a:cubicBezTo>
                    <a:pt x="885475" y="668072"/>
                    <a:pt x="885475" y="766043"/>
                    <a:pt x="825759" y="825759"/>
                  </a:cubicBezTo>
                  <a:lnTo>
                    <a:pt x="262190" y="1389328"/>
                  </a:lnTo>
                  <a:cubicBezTo>
                    <a:pt x="233265" y="1420119"/>
                    <a:pt x="193144" y="1435048"/>
                    <a:pt x="153955" y="1435048"/>
                  </a:cubicBezTo>
                  <a:close/>
                </a:path>
              </a:pathLst>
            </a:custGeom>
            <a:gradFill>
              <a:gsLst>
                <a:gs pos="4000">
                  <a:schemeClr val="accent2"/>
                </a:gs>
                <a:gs pos="51328">
                  <a:srgbClr val="F69E19"/>
                </a:gs>
                <a:gs pos="100000">
                  <a:schemeClr val="accent4"/>
                </a:gs>
              </a:gsLst>
              <a:lin ang="2700000" scaled="0"/>
            </a:gradFill>
            <a:ln w="93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aphic 11">
            <a:extLst>
              <a:ext uri="{FF2B5EF4-FFF2-40B4-BE49-F238E27FC236}">
                <a16:creationId xmlns:a16="http://schemas.microsoft.com/office/drawing/2014/main" id="{5A211950-28A7-4A30-B208-FB79BCD79056}"/>
              </a:ext>
            </a:extLst>
          </p:cNvPr>
          <p:cNvGrpSpPr/>
          <p:nvPr/>
        </p:nvGrpSpPr>
        <p:grpSpPr>
          <a:xfrm>
            <a:off x="8515816" y="501831"/>
            <a:ext cx="2612571" cy="1435048"/>
            <a:chOff x="6667966" y="6531"/>
            <a:chExt cx="2612571" cy="1435048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15CD66F-8835-493B-BE27-176242D41384}"/>
                </a:ext>
              </a:extLst>
            </p:cNvPr>
            <p:cNvSpPr/>
            <p:nvPr/>
          </p:nvSpPr>
          <p:spPr>
            <a:xfrm>
              <a:off x="6667966" y="6531"/>
              <a:ext cx="870546" cy="1435048"/>
            </a:xfrm>
            <a:custGeom>
              <a:avLst/>
              <a:gdLst>
                <a:gd name="connsiteX0" fmla="*/ 153955 w 870546"/>
                <a:gd name="connsiteY0" fmla="*/ 1435048 h 1435048"/>
                <a:gd name="connsiteX1" fmla="*/ 44787 w 870546"/>
                <a:gd name="connsiteY1" fmla="*/ 1390261 h 1435048"/>
                <a:gd name="connsiteX2" fmla="*/ 44787 w 870546"/>
                <a:gd name="connsiteY2" fmla="*/ 1172858 h 1435048"/>
                <a:gd name="connsiteX3" fmla="*/ 500121 w 870546"/>
                <a:gd name="connsiteY3" fmla="*/ 717524 h 1435048"/>
                <a:gd name="connsiteX4" fmla="*/ 44787 w 870546"/>
                <a:gd name="connsiteY4" fmla="*/ 262190 h 1435048"/>
                <a:gd name="connsiteX5" fmla="*/ 44787 w 870546"/>
                <a:gd name="connsiteY5" fmla="*/ 44787 h 1435048"/>
                <a:gd name="connsiteX6" fmla="*/ 262190 w 870546"/>
                <a:gd name="connsiteY6" fmla="*/ 44787 h 1435048"/>
                <a:gd name="connsiteX7" fmla="*/ 825759 w 870546"/>
                <a:gd name="connsiteY7" fmla="*/ 608356 h 1435048"/>
                <a:gd name="connsiteX8" fmla="*/ 825759 w 870546"/>
                <a:gd name="connsiteY8" fmla="*/ 825759 h 1435048"/>
                <a:gd name="connsiteX9" fmla="*/ 262190 w 870546"/>
                <a:gd name="connsiteY9" fmla="*/ 1389328 h 1435048"/>
                <a:gd name="connsiteX10" fmla="*/ 153955 w 870546"/>
                <a:gd name="connsiteY10" fmla="*/ 1435048 h 143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546" h="1435048">
                  <a:moveTo>
                    <a:pt x="153955" y="1435048"/>
                  </a:moveTo>
                  <a:cubicBezTo>
                    <a:pt x="114766" y="1435048"/>
                    <a:pt x="75578" y="1420119"/>
                    <a:pt x="44787" y="1390261"/>
                  </a:cubicBezTo>
                  <a:cubicBezTo>
                    <a:pt x="-14929" y="1330545"/>
                    <a:pt x="-14929" y="1232574"/>
                    <a:pt x="44787" y="1172858"/>
                  </a:cubicBezTo>
                  <a:lnTo>
                    <a:pt x="500121" y="717524"/>
                  </a:lnTo>
                  <a:lnTo>
                    <a:pt x="44787" y="262190"/>
                  </a:lnTo>
                  <a:cubicBezTo>
                    <a:pt x="-14929" y="202474"/>
                    <a:pt x="-14929" y="104503"/>
                    <a:pt x="44787" y="44787"/>
                  </a:cubicBezTo>
                  <a:cubicBezTo>
                    <a:pt x="104503" y="-14929"/>
                    <a:pt x="202474" y="-14929"/>
                    <a:pt x="262190" y="44787"/>
                  </a:cubicBezTo>
                  <a:lnTo>
                    <a:pt x="825759" y="608356"/>
                  </a:lnTo>
                  <a:cubicBezTo>
                    <a:pt x="885475" y="668072"/>
                    <a:pt x="885475" y="766043"/>
                    <a:pt x="825759" y="825759"/>
                  </a:cubicBezTo>
                  <a:lnTo>
                    <a:pt x="262190" y="1389328"/>
                  </a:lnTo>
                  <a:cubicBezTo>
                    <a:pt x="232332" y="1420119"/>
                    <a:pt x="193144" y="1435048"/>
                    <a:pt x="153955" y="1435048"/>
                  </a:cubicBezTo>
                  <a:close/>
                </a:path>
              </a:pathLst>
            </a:custGeom>
            <a:noFill/>
            <a:ln w="12814" cap="flat">
              <a:solidFill>
                <a:srgbClr val="FB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8D1D4F2-FD0B-40CF-BEE9-4D90FD009907}"/>
                </a:ext>
              </a:extLst>
            </p:cNvPr>
            <p:cNvSpPr/>
            <p:nvPr/>
          </p:nvSpPr>
          <p:spPr>
            <a:xfrm>
              <a:off x="7538512" y="6531"/>
              <a:ext cx="870546" cy="1435048"/>
            </a:xfrm>
            <a:custGeom>
              <a:avLst/>
              <a:gdLst>
                <a:gd name="connsiteX0" fmla="*/ 153955 w 870546"/>
                <a:gd name="connsiteY0" fmla="*/ 1435048 h 1435048"/>
                <a:gd name="connsiteX1" fmla="*/ 44787 w 870546"/>
                <a:gd name="connsiteY1" fmla="*/ 1390261 h 1435048"/>
                <a:gd name="connsiteX2" fmla="*/ 44787 w 870546"/>
                <a:gd name="connsiteY2" fmla="*/ 1172858 h 1435048"/>
                <a:gd name="connsiteX3" fmla="*/ 500121 w 870546"/>
                <a:gd name="connsiteY3" fmla="*/ 717524 h 1435048"/>
                <a:gd name="connsiteX4" fmla="*/ 44787 w 870546"/>
                <a:gd name="connsiteY4" fmla="*/ 262190 h 1435048"/>
                <a:gd name="connsiteX5" fmla="*/ 44787 w 870546"/>
                <a:gd name="connsiteY5" fmla="*/ 44787 h 1435048"/>
                <a:gd name="connsiteX6" fmla="*/ 262190 w 870546"/>
                <a:gd name="connsiteY6" fmla="*/ 44787 h 1435048"/>
                <a:gd name="connsiteX7" fmla="*/ 825759 w 870546"/>
                <a:gd name="connsiteY7" fmla="*/ 608356 h 1435048"/>
                <a:gd name="connsiteX8" fmla="*/ 825759 w 870546"/>
                <a:gd name="connsiteY8" fmla="*/ 825759 h 1435048"/>
                <a:gd name="connsiteX9" fmla="*/ 262190 w 870546"/>
                <a:gd name="connsiteY9" fmla="*/ 1389328 h 1435048"/>
                <a:gd name="connsiteX10" fmla="*/ 153955 w 870546"/>
                <a:gd name="connsiteY10" fmla="*/ 1435048 h 143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546" h="1435048">
                  <a:moveTo>
                    <a:pt x="153955" y="1435048"/>
                  </a:moveTo>
                  <a:cubicBezTo>
                    <a:pt x="114767" y="1435048"/>
                    <a:pt x="75578" y="1420119"/>
                    <a:pt x="44787" y="1390261"/>
                  </a:cubicBezTo>
                  <a:cubicBezTo>
                    <a:pt x="-14929" y="1330545"/>
                    <a:pt x="-14929" y="1232574"/>
                    <a:pt x="44787" y="1172858"/>
                  </a:cubicBezTo>
                  <a:lnTo>
                    <a:pt x="500121" y="717524"/>
                  </a:lnTo>
                  <a:lnTo>
                    <a:pt x="44787" y="262190"/>
                  </a:lnTo>
                  <a:cubicBezTo>
                    <a:pt x="-14929" y="202474"/>
                    <a:pt x="-14929" y="104503"/>
                    <a:pt x="44787" y="44787"/>
                  </a:cubicBezTo>
                  <a:cubicBezTo>
                    <a:pt x="104503" y="-14929"/>
                    <a:pt x="202474" y="-14929"/>
                    <a:pt x="262190" y="44787"/>
                  </a:cubicBezTo>
                  <a:lnTo>
                    <a:pt x="825759" y="608356"/>
                  </a:lnTo>
                  <a:cubicBezTo>
                    <a:pt x="885475" y="668072"/>
                    <a:pt x="885475" y="766043"/>
                    <a:pt x="825759" y="825759"/>
                  </a:cubicBezTo>
                  <a:lnTo>
                    <a:pt x="262190" y="1389328"/>
                  </a:lnTo>
                  <a:cubicBezTo>
                    <a:pt x="233265" y="1420119"/>
                    <a:pt x="194077" y="1435048"/>
                    <a:pt x="153955" y="1435048"/>
                  </a:cubicBezTo>
                  <a:close/>
                </a:path>
              </a:pathLst>
            </a:custGeom>
            <a:noFill/>
            <a:ln w="12814" cap="flat">
              <a:solidFill>
                <a:srgbClr val="FB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8E5B9FB-E709-4AB4-9036-C128FD86A76D}"/>
                </a:ext>
              </a:extLst>
            </p:cNvPr>
            <p:cNvSpPr/>
            <p:nvPr/>
          </p:nvSpPr>
          <p:spPr>
            <a:xfrm>
              <a:off x="8409991" y="6531"/>
              <a:ext cx="870546" cy="1435048"/>
            </a:xfrm>
            <a:custGeom>
              <a:avLst/>
              <a:gdLst>
                <a:gd name="connsiteX0" fmla="*/ 153955 w 870546"/>
                <a:gd name="connsiteY0" fmla="*/ 1435048 h 1435048"/>
                <a:gd name="connsiteX1" fmla="*/ 44787 w 870546"/>
                <a:gd name="connsiteY1" fmla="*/ 1390261 h 1435048"/>
                <a:gd name="connsiteX2" fmla="*/ 44787 w 870546"/>
                <a:gd name="connsiteY2" fmla="*/ 1172858 h 1435048"/>
                <a:gd name="connsiteX3" fmla="*/ 500120 w 870546"/>
                <a:gd name="connsiteY3" fmla="*/ 717524 h 1435048"/>
                <a:gd name="connsiteX4" fmla="*/ 44787 w 870546"/>
                <a:gd name="connsiteY4" fmla="*/ 262190 h 1435048"/>
                <a:gd name="connsiteX5" fmla="*/ 44787 w 870546"/>
                <a:gd name="connsiteY5" fmla="*/ 44787 h 1435048"/>
                <a:gd name="connsiteX6" fmla="*/ 262190 w 870546"/>
                <a:gd name="connsiteY6" fmla="*/ 44787 h 1435048"/>
                <a:gd name="connsiteX7" fmla="*/ 825759 w 870546"/>
                <a:gd name="connsiteY7" fmla="*/ 608356 h 1435048"/>
                <a:gd name="connsiteX8" fmla="*/ 825759 w 870546"/>
                <a:gd name="connsiteY8" fmla="*/ 825759 h 1435048"/>
                <a:gd name="connsiteX9" fmla="*/ 262190 w 870546"/>
                <a:gd name="connsiteY9" fmla="*/ 1389328 h 1435048"/>
                <a:gd name="connsiteX10" fmla="*/ 153955 w 870546"/>
                <a:gd name="connsiteY10" fmla="*/ 1435048 h 1435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0546" h="1435048">
                  <a:moveTo>
                    <a:pt x="153955" y="1435048"/>
                  </a:moveTo>
                  <a:cubicBezTo>
                    <a:pt x="114766" y="1435048"/>
                    <a:pt x="75578" y="1420119"/>
                    <a:pt x="44787" y="1390261"/>
                  </a:cubicBezTo>
                  <a:cubicBezTo>
                    <a:pt x="-14929" y="1330545"/>
                    <a:pt x="-14929" y="1232574"/>
                    <a:pt x="44787" y="1172858"/>
                  </a:cubicBezTo>
                  <a:lnTo>
                    <a:pt x="500120" y="717524"/>
                  </a:lnTo>
                  <a:lnTo>
                    <a:pt x="44787" y="262190"/>
                  </a:lnTo>
                  <a:cubicBezTo>
                    <a:pt x="-14929" y="202474"/>
                    <a:pt x="-14929" y="104503"/>
                    <a:pt x="44787" y="44787"/>
                  </a:cubicBezTo>
                  <a:cubicBezTo>
                    <a:pt x="104503" y="-14929"/>
                    <a:pt x="202474" y="-14929"/>
                    <a:pt x="262190" y="44787"/>
                  </a:cubicBezTo>
                  <a:lnTo>
                    <a:pt x="825759" y="608356"/>
                  </a:lnTo>
                  <a:cubicBezTo>
                    <a:pt x="885475" y="668072"/>
                    <a:pt x="885475" y="766043"/>
                    <a:pt x="825759" y="825759"/>
                  </a:cubicBezTo>
                  <a:lnTo>
                    <a:pt x="262190" y="1389328"/>
                  </a:lnTo>
                  <a:cubicBezTo>
                    <a:pt x="233265" y="1420119"/>
                    <a:pt x="193144" y="1435048"/>
                    <a:pt x="153955" y="1435048"/>
                  </a:cubicBezTo>
                  <a:close/>
                </a:path>
              </a:pathLst>
            </a:custGeom>
            <a:noFill/>
            <a:ln w="12814" cap="flat">
              <a:solidFill>
                <a:srgbClr val="FB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aphic 11">
            <a:extLst>
              <a:ext uri="{FF2B5EF4-FFF2-40B4-BE49-F238E27FC236}">
                <a16:creationId xmlns:a16="http://schemas.microsoft.com/office/drawing/2014/main" id="{5A211950-28A7-4A30-B208-FB79BCD79056}"/>
              </a:ext>
            </a:extLst>
          </p:cNvPr>
          <p:cNvGrpSpPr/>
          <p:nvPr/>
        </p:nvGrpSpPr>
        <p:grpSpPr>
          <a:xfrm>
            <a:off x="1788834" y="4520994"/>
            <a:ext cx="3247053" cy="1784013"/>
            <a:chOff x="3062617" y="5064656"/>
            <a:chExt cx="3247053" cy="1784013"/>
          </a:xfrm>
          <a:solidFill>
            <a:srgbClr val="FFB300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DACC465-5593-4636-A727-6FF4855DD150}"/>
                </a:ext>
              </a:extLst>
            </p:cNvPr>
            <p:cNvSpPr/>
            <p:nvPr/>
          </p:nvSpPr>
          <p:spPr>
            <a:xfrm>
              <a:off x="5227319" y="5064656"/>
              <a:ext cx="1082351" cy="1784013"/>
            </a:xfrm>
            <a:custGeom>
              <a:avLst/>
              <a:gdLst>
                <a:gd name="connsiteX0" fmla="*/ 891074 w 1082351"/>
                <a:gd name="connsiteY0" fmla="*/ 0 h 1784013"/>
                <a:gd name="connsiteX1" fmla="*/ 1026367 w 1082351"/>
                <a:gd name="connsiteY1" fmla="*/ 55984 h 1784013"/>
                <a:gd name="connsiteX2" fmla="*/ 1026367 w 1082351"/>
                <a:gd name="connsiteY2" fmla="*/ 326571 h 1784013"/>
                <a:gd name="connsiteX3" fmla="*/ 460932 w 1082351"/>
                <a:gd name="connsiteY3" fmla="*/ 892007 h 1784013"/>
                <a:gd name="connsiteX4" fmla="*/ 1026367 w 1082351"/>
                <a:gd name="connsiteY4" fmla="*/ 1457442 h 1784013"/>
                <a:gd name="connsiteX5" fmla="*/ 1026367 w 1082351"/>
                <a:gd name="connsiteY5" fmla="*/ 1728030 h 1784013"/>
                <a:gd name="connsiteX6" fmla="*/ 756713 w 1082351"/>
                <a:gd name="connsiteY6" fmla="*/ 1728030 h 1784013"/>
                <a:gd name="connsiteX7" fmla="*/ 55984 w 1082351"/>
                <a:gd name="connsiteY7" fmla="*/ 1027301 h 1784013"/>
                <a:gd name="connsiteX8" fmla="*/ 55984 w 1082351"/>
                <a:gd name="connsiteY8" fmla="*/ 756713 h 1784013"/>
                <a:gd name="connsiteX9" fmla="*/ 756713 w 1082351"/>
                <a:gd name="connsiteY9" fmla="*/ 55984 h 1784013"/>
                <a:gd name="connsiteX10" fmla="*/ 891074 w 1082351"/>
                <a:gd name="connsiteY10" fmla="*/ 0 h 178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351" h="1784013">
                  <a:moveTo>
                    <a:pt x="891074" y="0"/>
                  </a:moveTo>
                  <a:cubicBezTo>
                    <a:pt x="939593" y="0"/>
                    <a:pt x="989045" y="18661"/>
                    <a:pt x="1026367" y="55984"/>
                  </a:cubicBezTo>
                  <a:cubicBezTo>
                    <a:pt x="1101012" y="130629"/>
                    <a:pt x="1101012" y="251927"/>
                    <a:pt x="1026367" y="326571"/>
                  </a:cubicBezTo>
                  <a:lnTo>
                    <a:pt x="460932" y="892007"/>
                  </a:lnTo>
                  <a:lnTo>
                    <a:pt x="1026367" y="1457442"/>
                  </a:lnTo>
                  <a:cubicBezTo>
                    <a:pt x="1101012" y="1532087"/>
                    <a:pt x="1101012" y="1653385"/>
                    <a:pt x="1026367" y="1728030"/>
                  </a:cubicBezTo>
                  <a:cubicBezTo>
                    <a:pt x="951723" y="1802674"/>
                    <a:pt x="830425" y="1802674"/>
                    <a:pt x="756713" y="1728030"/>
                  </a:cubicBezTo>
                  <a:lnTo>
                    <a:pt x="55984" y="1027301"/>
                  </a:lnTo>
                  <a:cubicBezTo>
                    <a:pt x="-18661" y="952656"/>
                    <a:pt x="-18661" y="831358"/>
                    <a:pt x="55984" y="756713"/>
                  </a:cubicBezTo>
                  <a:lnTo>
                    <a:pt x="756713" y="55984"/>
                  </a:lnTo>
                  <a:cubicBezTo>
                    <a:pt x="793102" y="18661"/>
                    <a:pt x="841621" y="0"/>
                    <a:pt x="891074" y="0"/>
                  </a:cubicBezTo>
                  <a:close/>
                </a:path>
              </a:pathLst>
            </a:custGeom>
            <a:gradFill>
              <a:gsLst>
                <a:gs pos="4000">
                  <a:schemeClr val="accent2"/>
                </a:gs>
                <a:gs pos="51328">
                  <a:srgbClr val="F69E19"/>
                </a:gs>
                <a:gs pos="100000">
                  <a:schemeClr val="accent4"/>
                </a:gs>
              </a:gsLst>
              <a:lin ang="2700000" scaled="0"/>
            </a:gradFill>
            <a:ln w="93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185EF93-1EED-4EEE-9EA3-9D16363E2F75}"/>
                </a:ext>
              </a:extLst>
            </p:cNvPr>
            <p:cNvSpPr/>
            <p:nvPr/>
          </p:nvSpPr>
          <p:spPr>
            <a:xfrm>
              <a:off x="4144968" y="5064656"/>
              <a:ext cx="1082351" cy="1784013"/>
            </a:xfrm>
            <a:custGeom>
              <a:avLst/>
              <a:gdLst>
                <a:gd name="connsiteX0" fmla="*/ 891074 w 1082351"/>
                <a:gd name="connsiteY0" fmla="*/ 0 h 1784013"/>
                <a:gd name="connsiteX1" fmla="*/ 1026367 w 1082351"/>
                <a:gd name="connsiteY1" fmla="*/ 55984 h 1784013"/>
                <a:gd name="connsiteX2" fmla="*/ 1026367 w 1082351"/>
                <a:gd name="connsiteY2" fmla="*/ 326571 h 1784013"/>
                <a:gd name="connsiteX3" fmla="*/ 460932 w 1082351"/>
                <a:gd name="connsiteY3" fmla="*/ 892007 h 1784013"/>
                <a:gd name="connsiteX4" fmla="*/ 1026367 w 1082351"/>
                <a:gd name="connsiteY4" fmla="*/ 1457442 h 1784013"/>
                <a:gd name="connsiteX5" fmla="*/ 1026367 w 1082351"/>
                <a:gd name="connsiteY5" fmla="*/ 1728030 h 1784013"/>
                <a:gd name="connsiteX6" fmla="*/ 756713 w 1082351"/>
                <a:gd name="connsiteY6" fmla="*/ 1728030 h 1784013"/>
                <a:gd name="connsiteX7" fmla="*/ 55984 w 1082351"/>
                <a:gd name="connsiteY7" fmla="*/ 1027301 h 1784013"/>
                <a:gd name="connsiteX8" fmla="*/ 55984 w 1082351"/>
                <a:gd name="connsiteY8" fmla="*/ 756713 h 1784013"/>
                <a:gd name="connsiteX9" fmla="*/ 756713 w 1082351"/>
                <a:gd name="connsiteY9" fmla="*/ 55984 h 1784013"/>
                <a:gd name="connsiteX10" fmla="*/ 891074 w 1082351"/>
                <a:gd name="connsiteY10" fmla="*/ 0 h 178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351" h="1784013">
                  <a:moveTo>
                    <a:pt x="891074" y="0"/>
                  </a:moveTo>
                  <a:cubicBezTo>
                    <a:pt x="939593" y="0"/>
                    <a:pt x="989045" y="18661"/>
                    <a:pt x="1026367" y="55984"/>
                  </a:cubicBezTo>
                  <a:cubicBezTo>
                    <a:pt x="1101012" y="130629"/>
                    <a:pt x="1101012" y="251927"/>
                    <a:pt x="1026367" y="326571"/>
                  </a:cubicBezTo>
                  <a:lnTo>
                    <a:pt x="460932" y="892007"/>
                  </a:lnTo>
                  <a:lnTo>
                    <a:pt x="1026367" y="1457442"/>
                  </a:lnTo>
                  <a:cubicBezTo>
                    <a:pt x="1101012" y="1532087"/>
                    <a:pt x="1101012" y="1653385"/>
                    <a:pt x="1026367" y="1728030"/>
                  </a:cubicBezTo>
                  <a:cubicBezTo>
                    <a:pt x="951723" y="1802674"/>
                    <a:pt x="830425" y="1802674"/>
                    <a:pt x="756713" y="1728030"/>
                  </a:cubicBezTo>
                  <a:lnTo>
                    <a:pt x="55984" y="1027301"/>
                  </a:lnTo>
                  <a:cubicBezTo>
                    <a:pt x="-18661" y="952656"/>
                    <a:pt x="-18661" y="831358"/>
                    <a:pt x="55984" y="756713"/>
                  </a:cubicBezTo>
                  <a:lnTo>
                    <a:pt x="756713" y="55984"/>
                  </a:lnTo>
                  <a:cubicBezTo>
                    <a:pt x="793102" y="18661"/>
                    <a:pt x="841621" y="0"/>
                    <a:pt x="891074" y="0"/>
                  </a:cubicBezTo>
                  <a:close/>
                </a:path>
              </a:pathLst>
            </a:custGeom>
            <a:gradFill>
              <a:gsLst>
                <a:gs pos="4000">
                  <a:schemeClr val="accent2"/>
                </a:gs>
                <a:gs pos="51328">
                  <a:srgbClr val="F69E19"/>
                </a:gs>
                <a:gs pos="100000">
                  <a:schemeClr val="accent4"/>
                </a:gs>
              </a:gsLst>
              <a:lin ang="2700000" scaled="0"/>
            </a:gradFill>
            <a:ln w="93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BE970F-225B-4C89-BF2E-A173910D6023}"/>
                </a:ext>
              </a:extLst>
            </p:cNvPr>
            <p:cNvSpPr/>
            <p:nvPr/>
          </p:nvSpPr>
          <p:spPr>
            <a:xfrm>
              <a:off x="3062617" y="5064656"/>
              <a:ext cx="1082351" cy="1784013"/>
            </a:xfrm>
            <a:custGeom>
              <a:avLst/>
              <a:gdLst>
                <a:gd name="connsiteX0" fmla="*/ 891074 w 1082351"/>
                <a:gd name="connsiteY0" fmla="*/ 0 h 1784013"/>
                <a:gd name="connsiteX1" fmla="*/ 1026367 w 1082351"/>
                <a:gd name="connsiteY1" fmla="*/ 55984 h 1784013"/>
                <a:gd name="connsiteX2" fmla="*/ 1026367 w 1082351"/>
                <a:gd name="connsiteY2" fmla="*/ 326571 h 1784013"/>
                <a:gd name="connsiteX3" fmla="*/ 460932 w 1082351"/>
                <a:gd name="connsiteY3" fmla="*/ 892007 h 1784013"/>
                <a:gd name="connsiteX4" fmla="*/ 1026367 w 1082351"/>
                <a:gd name="connsiteY4" fmla="*/ 1457442 h 1784013"/>
                <a:gd name="connsiteX5" fmla="*/ 1026367 w 1082351"/>
                <a:gd name="connsiteY5" fmla="*/ 1728030 h 1784013"/>
                <a:gd name="connsiteX6" fmla="*/ 756713 w 1082351"/>
                <a:gd name="connsiteY6" fmla="*/ 1728030 h 1784013"/>
                <a:gd name="connsiteX7" fmla="*/ 55984 w 1082351"/>
                <a:gd name="connsiteY7" fmla="*/ 1027301 h 1784013"/>
                <a:gd name="connsiteX8" fmla="*/ 55984 w 1082351"/>
                <a:gd name="connsiteY8" fmla="*/ 756713 h 1784013"/>
                <a:gd name="connsiteX9" fmla="*/ 756713 w 1082351"/>
                <a:gd name="connsiteY9" fmla="*/ 55984 h 1784013"/>
                <a:gd name="connsiteX10" fmla="*/ 891074 w 1082351"/>
                <a:gd name="connsiteY10" fmla="*/ 0 h 178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351" h="1784013">
                  <a:moveTo>
                    <a:pt x="891074" y="0"/>
                  </a:moveTo>
                  <a:cubicBezTo>
                    <a:pt x="939593" y="0"/>
                    <a:pt x="989045" y="18661"/>
                    <a:pt x="1026367" y="55984"/>
                  </a:cubicBezTo>
                  <a:cubicBezTo>
                    <a:pt x="1101012" y="130629"/>
                    <a:pt x="1101012" y="251927"/>
                    <a:pt x="1026367" y="326571"/>
                  </a:cubicBezTo>
                  <a:lnTo>
                    <a:pt x="460932" y="892007"/>
                  </a:lnTo>
                  <a:lnTo>
                    <a:pt x="1026367" y="1457442"/>
                  </a:lnTo>
                  <a:cubicBezTo>
                    <a:pt x="1101012" y="1532087"/>
                    <a:pt x="1101012" y="1653385"/>
                    <a:pt x="1026367" y="1728030"/>
                  </a:cubicBezTo>
                  <a:cubicBezTo>
                    <a:pt x="951723" y="1802674"/>
                    <a:pt x="830425" y="1802674"/>
                    <a:pt x="756713" y="1728030"/>
                  </a:cubicBezTo>
                  <a:lnTo>
                    <a:pt x="55984" y="1027301"/>
                  </a:lnTo>
                  <a:cubicBezTo>
                    <a:pt x="-18661" y="952656"/>
                    <a:pt x="-18661" y="831358"/>
                    <a:pt x="55984" y="756713"/>
                  </a:cubicBezTo>
                  <a:lnTo>
                    <a:pt x="756713" y="55984"/>
                  </a:lnTo>
                  <a:cubicBezTo>
                    <a:pt x="793102" y="18661"/>
                    <a:pt x="841621" y="0"/>
                    <a:pt x="891074" y="0"/>
                  </a:cubicBezTo>
                  <a:close/>
                </a:path>
              </a:pathLst>
            </a:custGeom>
            <a:gradFill>
              <a:gsLst>
                <a:gs pos="4000">
                  <a:schemeClr val="accent2"/>
                </a:gs>
                <a:gs pos="51328">
                  <a:srgbClr val="F69E19"/>
                </a:gs>
                <a:gs pos="100000">
                  <a:schemeClr val="accent4"/>
                </a:gs>
              </a:gsLst>
              <a:lin ang="2700000" scaled="0"/>
            </a:gradFill>
            <a:ln w="932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aphic 11">
            <a:extLst>
              <a:ext uri="{FF2B5EF4-FFF2-40B4-BE49-F238E27FC236}">
                <a16:creationId xmlns:a16="http://schemas.microsoft.com/office/drawing/2014/main" id="{5A211950-28A7-4A30-B208-FB79BCD79056}"/>
              </a:ext>
            </a:extLst>
          </p:cNvPr>
          <p:cNvGrpSpPr/>
          <p:nvPr/>
        </p:nvGrpSpPr>
        <p:grpSpPr>
          <a:xfrm>
            <a:off x="1562100" y="4520994"/>
            <a:ext cx="3247053" cy="1783080"/>
            <a:chOff x="2835883" y="5064656"/>
            <a:chExt cx="3247053" cy="1783080"/>
          </a:xfrm>
          <a:noFill/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98C038A-9935-42EE-9B19-237DFA8E2520}"/>
                </a:ext>
              </a:extLst>
            </p:cNvPr>
            <p:cNvSpPr/>
            <p:nvPr/>
          </p:nvSpPr>
          <p:spPr>
            <a:xfrm>
              <a:off x="5000585" y="5064656"/>
              <a:ext cx="1082351" cy="1783080"/>
            </a:xfrm>
            <a:custGeom>
              <a:avLst/>
              <a:gdLst>
                <a:gd name="connsiteX0" fmla="*/ 891074 w 1082351"/>
                <a:gd name="connsiteY0" fmla="*/ 0 h 1783080"/>
                <a:gd name="connsiteX1" fmla="*/ 1026367 w 1082351"/>
                <a:gd name="connsiteY1" fmla="*/ 55984 h 1783080"/>
                <a:gd name="connsiteX2" fmla="*/ 1026367 w 1082351"/>
                <a:gd name="connsiteY2" fmla="*/ 326571 h 1783080"/>
                <a:gd name="connsiteX3" fmla="*/ 460932 w 1082351"/>
                <a:gd name="connsiteY3" fmla="*/ 891074 h 1783080"/>
                <a:gd name="connsiteX4" fmla="*/ 1026367 w 1082351"/>
                <a:gd name="connsiteY4" fmla="*/ 1456509 h 1783080"/>
                <a:gd name="connsiteX5" fmla="*/ 1026367 w 1082351"/>
                <a:gd name="connsiteY5" fmla="*/ 1727097 h 1783080"/>
                <a:gd name="connsiteX6" fmla="*/ 756713 w 1082351"/>
                <a:gd name="connsiteY6" fmla="*/ 1727097 h 1783080"/>
                <a:gd name="connsiteX7" fmla="*/ 55984 w 1082351"/>
                <a:gd name="connsiteY7" fmla="*/ 1026367 h 1783080"/>
                <a:gd name="connsiteX8" fmla="*/ 55984 w 1082351"/>
                <a:gd name="connsiteY8" fmla="*/ 755780 h 1783080"/>
                <a:gd name="connsiteX9" fmla="*/ 756713 w 1082351"/>
                <a:gd name="connsiteY9" fmla="*/ 55051 h 1783080"/>
                <a:gd name="connsiteX10" fmla="*/ 891074 w 1082351"/>
                <a:gd name="connsiteY10" fmla="*/ 0 h 178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351" h="1783080">
                  <a:moveTo>
                    <a:pt x="891074" y="0"/>
                  </a:moveTo>
                  <a:cubicBezTo>
                    <a:pt x="939593" y="0"/>
                    <a:pt x="989045" y="18661"/>
                    <a:pt x="1026367" y="55984"/>
                  </a:cubicBezTo>
                  <a:cubicBezTo>
                    <a:pt x="1101012" y="130629"/>
                    <a:pt x="1101012" y="251927"/>
                    <a:pt x="1026367" y="326571"/>
                  </a:cubicBezTo>
                  <a:lnTo>
                    <a:pt x="460932" y="891074"/>
                  </a:lnTo>
                  <a:lnTo>
                    <a:pt x="1026367" y="1456509"/>
                  </a:lnTo>
                  <a:cubicBezTo>
                    <a:pt x="1101012" y="1531154"/>
                    <a:pt x="1101012" y="1652452"/>
                    <a:pt x="1026367" y="1727097"/>
                  </a:cubicBezTo>
                  <a:cubicBezTo>
                    <a:pt x="951723" y="1801742"/>
                    <a:pt x="830425" y="1801742"/>
                    <a:pt x="756713" y="1727097"/>
                  </a:cubicBezTo>
                  <a:lnTo>
                    <a:pt x="55984" y="1026367"/>
                  </a:lnTo>
                  <a:cubicBezTo>
                    <a:pt x="-18661" y="951722"/>
                    <a:pt x="-18661" y="830425"/>
                    <a:pt x="55984" y="755780"/>
                  </a:cubicBezTo>
                  <a:lnTo>
                    <a:pt x="756713" y="55051"/>
                  </a:lnTo>
                  <a:cubicBezTo>
                    <a:pt x="794035" y="18661"/>
                    <a:pt x="842554" y="0"/>
                    <a:pt x="891074" y="0"/>
                  </a:cubicBezTo>
                  <a:close/>
                </a:path>
              </a:pathLst>
            </a:custGeom>
            <a:noFill/>
            <a:ln w="11579" cap="flat">
              <a:solidFill>
                <a:srgbClr val="FB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9D9817E-0F32-40C8-A452-B2124BD8ABEA}"/>
                </a:ext>
              </a:extLst>
            </p:cNvPr>
            <p:cNvSpPr/>
            <p:nvPr/>
          </p:nvSpPr>
          <p:spPr>
            <a:xfrm>
              <a:off x="3918234" y="5064656"/>
              <a:ext cx="1082351" cy="1783080"/>
            </a:xfrm>
            <a:custGeom>
              <a:avLst/>
              <a:gdLst>
                <a:gd name="connsiteX0" fmla="*/ 891074 w 1082351"/>
                <a:gd name="connsiteY0" fmla="*/ 0 h 1783080"/>
                <a:gd name="connsiteX1" fmla="*/ 1026368 w 1082351"/>
                <a:gd name="connsiteY1" fmla="*/ 55984 h 1783080"/>
                <a:gd name="connsiteX2" fmla="*/ 1026368 w 1082351"/>
                <a:gd name="connsiteY2" fmla="*/ 326571 h 1783080"/>
                <a:gd name="connsiteX3" fmla="*/ 460932 w 1082351"/>
                <a:gd name="connsiteY3" fmla="*/ 891074 h 1783080"/>
                <a:gd name="connsiteX4" fmla="*/ 1026368 w 1082351"/>
                <a:gd name="connsiteY4" fmla="*/ 1456509 h 1783080"/>
                <a:gd name="connsiteX5" fmla="*/ 1026368 w 1082351"/>
                <a:gd name="connsiteY5" fmla="*/ 1727097 h 1783080"/>
                <a:gd name="connsiteX6" fmla="*/ 756713 w 1082351"/>
                <a:gd name="connsiteY6" fmla="*/ 1727097 h 1783080"/>
                <a:gd name="connsiteX7" fmla="*/ 55984 w 1082351"/>
                <a:gd name="connsiteY7" fmla="*/ 1026367 h 1783080"/>
                <a:gd name="connsiteX8" fmla="*/ 55984 w 1082351"/>
                <a:gd name="connsiteY8" fmla="*/ 755780 h 1783080"/>
                <a:gd name="connsiteX9" fmla="*/ 756713 w 1082351"/>
                <a:gd name="connsiteY9" fmla="*/ 55051 h 1783080"/>
                <a:gd name="connsiteX10" fmla="*/ 891074 w 1082351"/>
                <a:gd name="connsiteY10" fmla="*/ 0 h 178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351" h="1783080">
                  <a:moveTo>
                    <a:pt x="891074" y="0"/>
                  </a:moveTo>
                  <a:cubicBezTo>
                    <a:pt x="939593" y="0"/>
                    <a:pt x="989045" y="18661"/>
                    <a:pt x="1026368" y="55984"/>
                  </a:cubicBezTo>
                  <a:cubicBezTo>
                    <a:pt x="1101012" y="130629"/>
                    <a:pt x="1101012" y="251927"/>
                    <a:pt x="1026368" y="326571"/>
                  </a:cubicBezTo>
                  <a:lnTo>
                    <a:pt x="460932" y="891074"/>
                  </a:lnTo>
                  <a:lnTo>
                    <a:pt x="1026368" y="1456509"/>
                  </a:lnTo>
                  <a:cubicBezTo>
                    <a:pt x="1101012" y="1531154"/>
                    <a:pt x="1101012" y="1652452"/>
                    <a:pt x="1026368" y="1727097"/>
                  </a:cubicBezTo>
                  <a:cubicBezTo>
                    <a:pt x="951723" y="1801742"/>
                    <a:pt x="830425" y="1801742"/>
                    <a:pt x="756713" y="1727097"/>
                  </a:cubicBezTo>
                  <a:lnTo>
                    <a:pt x="55984" y="1026367"/>
                  </a:lnTo>
                  <a:cubicBezTo>
                    <a:pt x="-18661" y="951722"/>
                    <a:pt x="-18661" y="830425"/>
                    <a:pt x="55984" y="755780"/>
                  </a:cubicBezTo>
                  <a:lnTo>
                    <a:pt x="756713" y="55051"/>
                  </a:lnTo>
                  <a:cubicBezTo>
                    <a:pt x="794035" y="18661"/>
                    <a:pt x="842554" y="0"/>
                    <a:pt x="891074" y="0"/>
                  </a:cubicBezTo>
                  <a:close/>
                </a:path>
              </a:pathLst>
            </a:custGeom>
            <a:noFill/>
            <a:ln w="11579" cap="flat">
              <a:solidFill>
                <a:srgbClr val="FB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73FA09-A52B-4D1C-8BD3-B330D00AB84B}"/>
                </a:ext>
              </a:extLst>
            </p:cNvPr>
            <p:cNvSpPr/>
            <p:nvPr/>
          </p:nvSpPr>
          <p:spPr>
            <a:xfrm>
              <a:off x="2835883" y="5064656"/>
              <a:ext cx="1082351" cy="1783080"/>
            </a:xfrm>
            <a:custGeom>
              <a:avLst/>
              <a:gdLst>
                <a:gd name="connsiteX0" fmla="*/ 891074 w 1082351"/>
                <a:gd name="connsiteY0" fmla="*/ 0 h 1783080"/>
                <a:gd name="connsiteX1" fmla="*/ 1026367 w 1082351"/>
                <a:gd name="connsiteY1" fmla="*/ 55984 h 1783080"/>
                <a:gd name="connsiteX2" fmla="*/ 1026367 w 1082351"/>
                <a:gd name="connsiteY2" fmla="*/ 326571 h 1783080"/>
                <a:gd name="connsiteX3" fmla="*/ 460932 w 1082351"/>
                <a:gd name="connsiteY3" fmla="*/ 891074 h 1783080"/>
                <a:gd name="connsiteX4" fmla="*/ 1026367 w 1082351"/>
                <a:gd name="connsiteY4" fmla="*/ 1456509 h 1783080"/>
                <a:gd name="connsiteX5" fmla="*/ 1026367 w 1082351"/>
                <a:gd name="connsiteY5" fmla="*/ 1727097 h 1783080"/>
                <a:gd name="connsiteX6" fmla="*/ 756713 w 1082351"/>
                <a:gd name="connsiteY6" fmla="*/ 1727097 h 1783080"/>
                <a:gd name="connsiteX7" fmla="*/ 55984 w 1082351"/>
                <a:gd name="connsiteY7" fmla="*/ 1026367 h 1783080"/>
                <a:gd name="connsiteX8" fmla="*/ 55984 w 1082351"/>
                <a:gd name="connsiteY8" fmla="*/ 755780 h 1783080"/>
                <a:gd name="connsiteX9" fmla="*/ 756713 w 1082351"/>
                <a:gd name="connsiteY9" fmla="*/ 55051 h 1783080"/>
                <a:gd name="connsiteX10" fmla="*/ 891074 w 1082351"/>
                <a:gd name="connsiteY10" fmla="*/ 0 h 178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2351" h="1783080">
                  <a:moveTo>
                    <a:pt x="891074" y="0"/>
                  </a:moveTo>
                  <a:cubicBezTo>
                    <a:pt x="939593" y="0"/>
                    <a:pt x="989045" y="18661"/>
                    <a:pt x="1026367" y="55984"/>
                  </a:cubicBezTo>
                  <a:cubicBezTo>
                    <a:pt x="1101012" y="130629"/>
                    <a:pt x="1101012" y="251927"/>
                    <a:pt x="1026367" y="326571"/>
                  </a:cubicBezTo>
                  <a:lnTo>
                    <a:pt x="460932" y="891074"/>
                  </a:lnTo>
                  <a:lnTo>
                    <a:pt x="1026367" y="1456509"/>
                  </a:lnTo>
                  <a:cubicBezTo>
                    <a:pt x="1101012" y="1531154"/>
                    <a:pt x="1101012" y="1652452"/>
                    <a:pt x="1026367" y="1727097"/>
                  </a:cubicBezTo>
                  <a:cubicBezTo>
                    <a:pt x="951723" y="1801742"/>
                    <a:pt x="830425" y="1801742"/>
                    <a:pt x="756713" y="1727097"/>
                  </a:cubicBezTo>
                  <a:lnTo>
                    <a:pt x="55984" y="1026367"/>
                  </a:lnTo>
                  <a:cubicBezTo>
                    <a:pt x="-18661" y="951722"/>
                    <a:pt x="-18661" y="830425"/>
                    <a:pt x="55984" y="755780"/>
                  </a:cubicBezTo>
                  <a:lnTo>
                    <a:pt x="756713" y="55051"/>
                  </a:lnTo>
                  <a:cubicBezTo>
                    <a:pt x="794035" y="18661"/>
                    <a:pt x="842554" y="0"/>
                    <a:pt x="891074" y="0"/>
                  </a:cubicBezTo>
                  <a:close/>
                </a:path>
              </a:pathLst>
            </a:custGeom>
            <a:noFill/>
            <a:ln w="11579" cap="flat">
              <a:solidFill>
                <a:srgbClr val="FB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33" name="Graphic 32">
            <a:extLst>
              <a:ext uri="{FF2B5EF4-FFF2-40B4-BE49-F238E27FC236}">
                <a16:creationId xmlns:a16="http://schemas.microsoft.com/office/drawing/2014/main" id="{AF2EE369-2207-4829-BC7F-8457A4083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69584" y="-3454557"/>
            <a:ext cx="1554520" cy="6045357"/>
          </a:xfrm>
          <a:prstGeom prst="rect">
            <a:avLst/>
          </a:prstGeom>
        </p:spPr>
      </p:pic>
      <p:sp>
        <p:nvSpPr>
          <p:cNvPr id="34" name="HAVE SOME TRIP AT">
            <a:extLst>
              <a:ext uri="{FF2B5EF4-FFF2-40B4-BE49-F238E27FC236}">
                <a16:creationId xmlns:a16="http://schemas.microsoft.com/office/drawing/2014/main" id="{CCC3AF3D-71AE-4B5B-B92C-4837DCB94B0F}"/>
              </a:ext>
            </a:extLst>
          </p:cNvPr>
          <p:cNvSpPr txBox="1"/>
          <p:nvPr/>
        </p:nvSpPr>
        <p:spPr>
          <a:xfrm>
            <a:off x="5912926" y="2602271"/>
            <a:ext cx="558697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5400" b="1" dirty="0">
                <a:solidFill>
                  <a:schemeClr val="bg1"/>
                </a:solidFill>
                <a:latin typeface="Montserrat" panose="00000500000000000000" pitchFamily="50" charset="0"/>
              </a:rPr>
              <a:t>HAVE SOME TRIP AT</a:t>
            </a:r>
          </a:p>
        </p:txBody>
      </p:sp>
      <p:sp>
        <p:nvSpPr>
          <p:cNvPr id="35" name="Vacation Day">
            <a:extLst>
              <a:ext uri="{FF2B5EF4-FFF2-40B4-BE49-F238E27FC236}">
                <a16:creationId xmlns:a16="http://schemas.microsoft.com/office/drawing/2014/main" id="{2064A470-2FE0-465E-B443-E36F01D7D78C}"/>
              </a:ext>
            </a:extLst>
          </p:cNvPr>
          <p:cNvSpPr txBox="1"/>
          <p:nvPr/>
        </p:nvSpPr>
        <p:spPr>
          <a:xfrm>
            <a:off x="5784686" y="3584764"/>
            <a:ext cx="6204114" cy="13480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9600" b="1" dirty="0">
                <a:ln>
                  <a:solidFill>
                    <a:schemeClr val="bg1"/>
                  </a:solidFill>
                </a:ln>
                <a:solidFill>
                  <a:srgbClr val="FFB300"/>
                </a:solidFill>
                <a:latin typeface="a Amylase Script" panose="03000503000000000000" pitchFamily="66" charset="0"/>
              </a:rPr>
              <a:t>Vacation Day</a:t>
            </a:r>
          </a:p>
        </p:txBody>
      </p:sp>
    </p:spTree>
    <p:extLst>
      <p:ext uri="{BB962C8B-B14F-4D97-AF65-F5344CB8AC3E}">
        <p14:creationId xmlns:p14="http://schemas.microsoft.com/office/powerpoint/2010/main" val="408689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 Amylase Script</vt:lpstr>
      <vt:lpstr>Arial</vt:lpstr>
      <vt:lpstr>Calibri</vt:lpstr>
      <vt:lpstr>Calibri Light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8</cp:revision>
  <dcterms:created xsi:type="dcterms:W3CDTF">2021-08-02T08:57:30Z</dcterms:created>
  <dcterms:modified xsi:type="dcterms:W3CDTF">2021-08-03T08:39:33Z</dcterms:modified>
</cp:coreProperties>
</file>