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4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161455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point-templates-design.com/free-powerpoint-templates-design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5156" y="5781163"/>
            <a:ext cx="47880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</a:t>
            </a:r>
            <a:r>
              <a:rPr kumimoji="0"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kumimoji="0" lang="en-US" altLang="ko-K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ko-KR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YOUR PRESENTATION HERE    </a:t>
            </a:r>
            <a:endParaRPr kumimoji="0" lang="en-US" altLang="ko-KR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555156" y="4629035"/>
            <a:ext cx="4788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36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FREE </a:t>
            </a:r>
          </a:p>
          <a:p>
            <a:r>
              <a:rPr lang="en-US" altLang="ko-KR" sz="36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PPT TEMPLATES</a:t>
            </a:r>
          </a:p>
        </p:txBody>
      </p:sp>
      <p:sp>
        <p:nvSpPr>
          <p:cNvPr id="7" name="TextBox 6">
            <a:hlinkClick r:id="rId2"/>
          </p:cNvPr>
          <p:cNvSpPr txBox="1"/>
          <p:nvPr/>
        </p:nvSpPr>
        <p:spPr>
          <a:xfrm>
            <a:off x="555156" y="6538298"/>
            <a:ext cx="85888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ALLPPT.com _ Free PowerPoint Templates, Diagrams and Charts</a:t>
            </a:r>
            <a:endParaRPr lang="ko-KR" alt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596336" y="404664"/>
            <a:ext cx="1110013" cy="272795"/>
            <a:chOff x="3275856" y="1242391"/>
            <a:chExt cx="1656184" cy="407020"/>
          </a:xfrm>
        </p:grpSpPr>
        <p:sp>
          <p:nvSpPr>
            <p:cNvPr id="18" name="Rounded Rectangle 17"/>
            <p:cNvSpPr/>
            <p:nvPr/>
          </p:nvSpPr>
          <p:spPr>
            <a:xfrm>
              <a:off x="3275856" y="1242391"/>
              <a:ext cx="1656184" cy="4070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0"/>
              </a:schemeClr>
            </a:solidFill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9" name="Picture 2" descr="E:\002-KIMS BUSINESS\007-01-ALLPPT.com\011-ALLPPT-LOGO\allppt-logo-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6120" y="1319622"/>
              <a:ext cx="1187245" cy="247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358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Custom Design</vt:lpstr>
      <vt:lpstr>PowerPoint Presentation</vt:lpstr>
      <vt:lpstr> Free PPT _ Click to add title</vt:lpstr>
      <vt:lpstr> Free PPT _ Click to add title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WIN7</cp:lastModifiedBy>
  <cp:revision>32</cp:revision>
  <dcterms:created xsi:type="dcterms:W3CDTF">2014-04-01T16:35:38Z</dcterms:created>
  <dcterms:modified xsi:type="dcterms:W3CDTF">2016-02-16T06:52:42Z</dcterms:modified>
</cp:coreProperties>
</file>