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800" r:id="rId3"/>
    <p:sldId id="801" r:id="rId4"/>
    <p:sldId id="802" r:id="rId5"/>
    <p:sldId id="803" r:id="rId6"/>
    <p:sldId id="804" r:id="rId7"/>
    <p:sldId id="805" r:id="rId8"/>
    <p:sldId id="806" r:id="rId9"/>
    <p:sldId id="807" r:id="rId10"/>
    <p:sldId id="808" r:id="rId11"/>
    <p:sldId id="809" r:id="rId12"/>
    <p:sldId id="810" r:id="rId13"/>
    <p:sldId id="811" r:id="rId14"/>
    <p:sldId id="812" r:id="rId15"/>
    <p:sldId id="813" r:id="rId16"/>
    <p:sldId id="814" r:id="rId17"/>
    <p:sldId id="815" r:id="rId18"/>
    <p:sldId id="816" r:id="rId19"/>
    <p:sldId id="817" r:id="rId20"/>
    <p:sldId id="818" r:id="rId21"/>
    <p:sldId id="819" r:id="rId22"/>
    <p:sldId id="820" r:id="rId23"/>
    <p:sldId id="821" r:id="rId24"/>
    <p:sldId id="822" r:id="rId25"/>
    <p:sldId id="823" r:id="rId26"/>
    <p:sldId id="824" r:id="rId27"/>
    <p:sldId id="825" r:id="rId28"/>
    <p:sldId id="826" r:id="rId29"/>
    <p:sldId id="827" r:id="rId30"/>
    <p:sldId id="828" r:id="rId31"/>
    <p:sldId id="829" r:id="rId32"/>
    <p:sldId id="830" r:id="rId33"/>
    <p:sldId id="831" r:id="rId34"/>
    <p:sldId id="832" r:id="rId35"/>
    <p:sldId id="833" r:id="rId36"/>
    <p:sldId id="834" r:id="rId37"/>
    <p:sldId id="835" r:id="rId38"/>
    <p:sldId id="836" r:id="rId39"/>
    <p:sldId id="837" r:id="rId40"/>
    <p:sldId id="838" r:id="rId41"/>
    <p:sldId id="839" r:id="rId42"/>
    <p:sldId id="840" r:id="rId43"/>
    <p:sldId id="841" r:id="rId44"/>
    <p:sldId id="842" r:id="rId45"/>
    <p:sldId id="843" r:id="rId46"/>
    <p:sldId id="844" r:id="rId47"/>
    <p:sldId id="845" r:id="rId48"/>
    <p:sldId id="846" r:id="rId49"/>
    <p:sldId id="847" r:id="rId50"/>
    <p:sldId id="848" r:id="rId51"/>
    <p:sldId id="849" r:id="rId52"/>
    <p:sldId id="850" r:id="rId53"/>
    <p:sldId id="851" r:id="rId5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slide" Target="slides/slide48.xml"/><Relationship Id="rId55" Type="http://schemas.openxmlformats.org/officeDocument/2006/relationships/presProps" Target="presProps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openxmlformats.org/officeDocument/2006/relationships/slide" Target="slides/slide51.xml"/><Relationship Id="rId58" Type="http://schemas.openxmlformats.org/officeDocument/2006/relationships/tableStyles" Target="tableStyles.xml"/><Relationship Id="rId5" Type="http://schemas.openxmlformats.org/officeDocument/2006/relationships/slide" Target="slides/slide3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56" Type="http://schemas.openxmlformats.org/officeDocument/2006/relationships/viewProps" Target="viewProps.xml"/><Relationship Id="rId8" Type="http://schemas.openxmlformats.org/officeDocument/2006/relationships/slide" Target="slides/slide6.xml"/><Relationship Id="rId51" Type="http://schemas.openxmlformats.org/officeDocument/2006/relationships/slide" Target="slides/slide49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59" Type="http://schemas.microsoft.com/office/2016/11/relationships/changesInfo" Target="changesInfos/changesInfo1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openxmlformats.org/officeDocument/2006/relationships/slide" Target="slides/slide5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slide" Target="slides/slide47.xml"/><Relationship Id="rId57" Type="http://schemas.openxmlformats.org/officeDocument/2006/relationships/theme" Target="theme/theme1.xml"/><Relationship Id="rId10" Type="http://schemas.openxmlformats.org/officeDocument/2006/relationships/slide" Target="slides/slide8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slide" Target="slides/slide50.xml"/><Relationship Id="rId60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368253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087179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009125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236539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017062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953479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468740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86609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60695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446748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849124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4209001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38005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안디옥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교회에 선지자들과 교사들이 있으니 곧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바나바와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니게르라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시므온과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구레네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루기오와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분봉 왕 헤롯의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젖동생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마나엔과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및 사울이라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02812773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이르되 모든 거짓과 악행이 가득한 자요 마귀의 자식이요 모든 의의 원수여 주의 바른 길을 굽게 하기를 그치지 아니하겠느냐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419846391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이제 주의 손이 네 위에 있으니 네가 맹인이 되어 얼마 동안 해를 보지 못하리라 하니 즉시 안개와 어둠이 그를 덮어 인도할 사람을 두루 구하는지라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425750430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총독이 그렇게 된 것을 보고 믿으며 주의 가르치심을 놀랍게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여기니라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05993972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바울과 및 동행하는 사람들이 바보에서 배 타고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밤빌리아에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있는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버가에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이르니 요한은 그들에게서 떠나 예루살렘으로 돌아가고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68753442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버가에서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더 나아가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비시디아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안디옥에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이르러 안식일에 회당에 들어가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앉으니라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79706008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율법과 선지자의 글을 읽은 후에 회당장들이 사람을 보내어 물어 이르되 형제들아 만일 백성을 권할 말이 있거든 말하라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61491173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바울이 일어나 손짓하며 말하되 이스라엘 사람들과 및 하나님을 경외하는 사람들아 들으라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99125640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이스라엘 백성의 하나님이 우리 조상들을 택하시고 애굽 땅에서 나그네 된 그 백성을 높여 큰 권능으로 인도하여 내사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16226481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광야에서 약 사십 년간 그들의 소행을 참으시고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22238613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가나안 땅 일곱 족속을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멸하사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땅을 기업으로 주시기까지 약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사백오십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년간이라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42442157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주를 섬겨 금식할 때에 성령이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불러 시키는 일을 위하여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바나바와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사울을 따로 세우라 하시니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65616173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후에 선지자 사무엘 때까지 사사를 주셨더니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18889924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후에 그들이 왕을 구하거늘 하나님이 베냐민 지파 사람 기스의 아들 사울을 사십 년간 주셨다가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98716830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폐하시고 다윗을 왕으로 세우시고 증언하여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다윗을 만나니 내 마음에 맞는 사람이라 내 뜻을 다 이루리라 하시더니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77707925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약속하신 대로 이 사람의 후손에서 이스라엘을 위하여 구주를 세우셨으니 곧 예수라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54614641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오시기에 앞서 요한이 먼저 회개의 세례를 이스라엘 모든 백성에게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전파하니라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19932552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요한이 그 달려갈 길을 마칠 때에 말하되 너희가 나를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생각하느냐 나는 그리스도가 아니라 내 뒤에 오시는 이가 있으니 나는 그 발의 신발끈을 풀기도 감당하지 못하리라 하였으니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63341120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형제들아 아브라함의 후손과 너희 중 하나님을 경외하는 사람들아 이 구원의 말씀을 우리에게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보내셨거늘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25358522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예루살렘에 사는 자들과 그들 관리들이 예수와 및 안식일마다 외우는 바 선지자들의 말을 알지 못하므로 예수를 정죄하여 선지자들의 말을 응하게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56233457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죽일 죄를 하나도 찾지 못하였으나 빌라도에게 죽여 달라 하였으니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34179911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성경에 그를 가리켜 기록한 말씀을 다 응하게 한 것이라 후에 나무에서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내려다가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무덤에 두었으나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0733422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금식하며 기도하고 두 사람에게 안수하여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118172083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죽은 자 가운데서 그를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살리신지라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6678650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갈릴리로부터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예루살렘에 함께 올라간 사람들에게 여러 날 보이셨으니 그들이 이제 백성 앞에서 그의 증인이라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323611374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우리도 조상들에게 주신 약속을 너희에게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전파하노니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47090215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하나님이 예수를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일으키사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 자녀들에게 이 약속을 이루게 하셨다 함이라 시편 둘째 편에 기록한 바와 같이 너는 내 아들이라 오늘 너를 낳았다 하셨고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595495518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하나님께서 죽은 자 가운데서 그를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일으키사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다시 썩음을 당하지 않게 하실 것을 가르쳐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다윗의 거룩하고 미쁜 은사를 너희에게 주리라 하셨으며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57468780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다른 시편에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일렀으되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주의 거룩한 자로 썩음을 당하지 않게 하시리라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18143648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다윗은 당시에 하나님의 뜻을 따라 섬기다가 잠들어 그 조상들과 함께 묻혀 썩음을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당하였으되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840610726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하나님께서 살리신 이는 썩음을 당하지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071008788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형제들아 너희가 알 것은 이 사람을 힘입어 죄 사함을 너희에게 전하는 이것이며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30458264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모세의 율법으로 너희가 의롭다 하심을 얻지 못하던 모든 일에도 이 사람을 힘입어 믿는 자마다 의롭다 하심을 얻는 이것이라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6578590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 사람이 성령의 보내심을 받아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실루기아에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내려가 거기서 배 타고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구브로에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811421047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선지자들을 통하여 말씀하신 것이 너희에게 미칠까 삼가라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381957101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일렀으되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보라 멸시하는 사람들아 너희는 놀라고 멸망하라 내가 너희 때를 당하여 한 일을 행할 것이니 사람이 너희에게 일러줄지라도 도무지 믿지 못할 일이라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353264382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나갈새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사람들이 청하되 다음 안식일에도 이 말씀을 하라 하더라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938049559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회당의 모임이 흩어진 후에 유대인과 유대교에 입교한 경건한 사람들이 많이 바울과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바나바를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따르니 두 사도가 더불어 말하고 항상 하나님의 은혜 가운데 있으라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권하니라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681447219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다음 안식일에는 온 시민이 거의 다 하나님의 말씀을 듣고자 하여 모이니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648163407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유대인들이 그 무리를 보고 시기가 가득하여 바울이 말한 것을 반박하고 비방하거늘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564305134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바나바가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담대히 말하여 이르되 하나님의 말씀을 마땅히 먼저 너희에게 전할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그것을 버리고 영생을 얻기에 합당하지 않은 자로 자처하기로 우리가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이방인에게로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향하노라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714467851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주께서 이같이 우리에게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명하시되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너를 이방의 빛으로 삼아 너로 땅 끝까지 구원하게 하리라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487375901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이방인들이 듣고 기뻐하여 하나님의 말씀을 찬송하며 영생을 주시기로 작정된 자는 다 믿더라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895597257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말씀이 그 지방에 두루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퍼지니라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42519066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살라미에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이르러 하나님의 말씀을 유대인의 여러 회당에서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전할새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요한을 수행원으로 두었더라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49432578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유대인들이 경건한 귀부인들과 그 시내 유력자들을 선동하여 바울과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바나바를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박해하게 하여 그 지역에서 쫓아내니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54298250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 사람이 그들을 향하여 발의 티끌을 떨어 버리고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이고니온으로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가거늘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475526955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제자들은 기쁨과 성령이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충만하니라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9941586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온 섬 가운데로 지나서 바보에 이르러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바예수라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 유대인 거짓 선지자인 마술사를 만나니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157348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총독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서기오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바울과 함께 있으니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서기오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바울은 지혜 있는 사람이라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바나바와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사울을 불러 하나님의 말씀을 듣고자 하더라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650886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마술사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엘루마는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(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이름을 번역하면 마술사라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)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그들을 대적하여 총독으로 믿지 못하게 힘쓰니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0951376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바울이라고 하는 사울이 성령이 충만하여 그를 주목하고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5597294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882</Words>
  <Application>Microsoft Office PowerPoint</Application>
  <PresentationFormat>와이드스크린</PresentationFormat>
  <Paragraphs>104</Paragraphs>
  <Slides>52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52</vt:i4>
      </vt:variant>
    </vt:vector>
  </HeadingPairs>
  <TitlesOfParts>
    <vt:vector size="58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2024-10-02T11:23:07Z</dcterms:modified>
</cp:coreProperties>
</file>