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6858000" cy="12192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AA600"/>
    <a:srgbClr val="292115"/>
    <a:srgbClr val="4E3F28"/>
    <a:srgbClr val="E6AF00"/>
    <a:srgbClr val="3D311F"/>
    <a:srgbClr val="A58455"/>
    <a:srgbClr val="001D58"/>
    <a:srgbClr val="F0EA00"/>
    <a:srgbClr val="001132"/>
    <a:srgbClr val="E3989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12" autoAdjust="0"/>
    <p:restoredTop sz="94660"/>
  </p:normalViewPr>
  <p:slideViewPr>
    <p:cSldViewPr snapToGrid="0">
      <p:cViewPr>
        <p:scale>
          <a:sx n="33" d="100"/>
          <a:sy n="33" d="100"/>
        </p:scale>
        <p:origin x="3486" y="131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F22219-2F29-4F1A-98D3-CD75C6961F51}" type="datetimeFigureOut">
              <a:rPr lang="en-ID" smtClean="0"/>
              <a:t>03/09/2020</a:t>
            </a:fld>
            <a:endParaRPr lang="en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560638" y="1143000"/>
            <a:ext cx="17367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369BD9-5256-4712-9918-2F7808D5D9F1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4697627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995312"/>
            <a:ext cx="5829300" cy="424462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6403623"/>
            <a:ext cx="5143500" cy="2943577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CA7FB-5D65-4697-BF48-F15A08963948}" type="datetimeFigureOut">
              <a:rPr lang="en-ID" smtClean="0"/>
              <a:t>03/09/2020</a:t>
            </a:fld>
            <a:endParaRPr lang="en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36EDB-53FD-4E99-8141-A810FD56B945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680992896"/>
      </p:ext>
    </p:extLst>
  </p:cSld>
  <p:clrMapOvr>
    <a:masterClrMapping/>
  </p:clrMapOvr>
  <p:transition spd="slow" advClick="0" advTm="0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CA7FB-5D65-4697-BF48-F15A08963948}" type="datetimeFigureOut">
              <a:rPr lang="en-ID" smtClean="0"/>
              <a:t>03/09/2020</a:t>
            </a:fld>
            <a:endParaRPr lang="en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36EDB-53FD-4E99-8141-A810FD56B945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952359270"/>
      </p:ext>
    </p:extLst>
  </p:cSld>
  <p:clrMapOvr>
    <a:masterClrMapping/>
  </p:clrMapOvr>
  <p:transition spd="slow" advClick="0" advTm="0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649111"/>
            <a:ext cx="1478756" cy="1033215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649111"/>
            <a:ext cx="4350544" cy="1033215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CA7FB-5D65-4697-BF48-F15A08963948}" type="datetimeFigureOut">
              <a:rPr lang="en-ID" smtClean="0"/>
              <a:t>03/09/2020</a:t>
            </a:fld>
            <a:endParaRPr lang="en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36EDB-53FD-4E99-8141-A810FD56B945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592194356"/>
      </p:ext>
    </p:extLst>
  </p:cSld>
  <p:clrMapOvr>
    <a:masterClrMapping/>
  </p:clrMapOvr>
  <p:transition spd="slow" advClick="0" advTm="0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CA7FB-5D65-4697-BF48-F15A08963948}" type="datetimeFigureOut">
              <a:rPr lang="en-ID" smtClean="0"/>
              <a:t>03/09/2020</a:t>
            </a:fld>
            <a:endParaRPr lang="en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36EDB-53FD-4E99-8141-A810FD56B945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260466368"/>
      </p:ext>
    </p:extLst>
  </p:cSld>
  <p:clrMapOvr>
    <a:masterClrMapping/>
  </p:clrMapOvr>
  <p:transition spd="slow" advClick="0" advTm="0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3039537"/>
            <a:ext cx="5915025" cy="5071532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8159048"/>
            <a:ext cx="5915025" cy="266699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CA7FB-5D65-4697-BF48-F15A08963948}" type="datetimeFigureOut">
              <a:rPr lang="en-ID" smtClean="0"/>
              <a:t>03/09/2020</a:t>
            </a:fld>
            <a:endParaRPr lang="en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36EDB-53FD-4E99-8141-A810FD56B945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509186981"/>
      </p:ext>
    </p:extLst>
  </p:cSld>
  <p:clrMapOvr>
    <a:masterClrMapping/>
  </p:clrMapOvr>
  <p:transition spd="slow" advClick="0" advTm="0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3245556"/>
            <a:ext cx="2914650" cy="77357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3245556"/>
            <a:ext cx="2914650" cy="77357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CA7FB-5D65-4697-BF48-F15A08963948}" type="datetimeFigureOut">
              <a:rPr lang="en-ID" smtClean="0"/>
              <a:t>03/09/2020</a:t>
            </a:fld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36EDB-53FD-4E99-8141-A810FD56B945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957311189"/>
      </p:ext>
    </p:extLst>
  </p:cSld>
  <p:clrMapOvr>
    <a:masterClrMapping/>
  </p:clrMapOvr>
  <p:transition spd="slow" advClick="0" advTm="0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9114"/>
            <a:ext cx="5915025" cy="235655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988734"/>
            <a:ext cx="2901255" cy="146473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4453467"/>
            <a:ext cx="2901255" cy="65503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988734"/>
            <a:ext cx="2915543" cy="146473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4453467"/>
            <a:ext cx="2915543" cy="65503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CA7FB-5D65-4697-BF48-F15A08963948}" type="datetimeFigureOut">
              <a:rPr lang="en-ID" smtClean="0"/>
              <a:t>03/09/2020</a:t>
            </a:fld>
            <a:endParaRPr lang="en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36EDB-53FD-4E99-8141-A810FD56B945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202359132"/>
      </p:ext>
    </p:extLst>
  </p:cSld>
  <p:clrMapOvr>
    <a:masterClrMapping/>
  </p:clrMapOvr>
  <p:transition spd="slow" advClick="0" advTm="0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CA7FB-5D65-4697-BF48-F15A08963948}" type="datetimeFigureOut">
              <a:rPr lang="en-ID" smtClean="0"/>
              <a:t>03/09/2020</a:t>
            </a:fld>
            <a:endParaRPr lang="en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36EDB-53FD-4E99-8141-A810FD56B945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670472722"/>
      </p:ext>
    </p:extLst>
  </p:cSld>
  <p:clrMapOvr>
    <a:masterClrMapping/>
  </p:clrMapOvr>
  <p:transition spd="slow" advClick="0" advTm="0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CA7FB-5D65-4697-BF48-F15A08963948}" type="datetimeFigureOut">
              <a:rPr lang="en-ID" smtClean="0"/>
              <a:t>03/09/2020</a:t>
            </a:fld>
            <a:endParaRPr lang="en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36EDB-53FD-4E99-8141-A810FD56B945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463557425"/>
      </p:ext>
    </p:extLst>
  </p:cSld>
  <p:clrMapOvr>
    <a:masterClrMapping/>
  </p:clrMapOvr>
  <p:transition spd="slow" advClick="0" advTm="0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12800"/>
            <a:ext cx="2211884" cy="28448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755425"/>
            <a:ext cx="3471863" cy="8664222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7600"/>
            <a:ext cx="2211884" cy="6776156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CA7FB-5D65-4697-BF48-F15A08963948}" type="datetimeFigureOut">
              <a:rPr lang="en-ID" smtClean="0"/>
              <a:t>03/09/2020</a:t>
            </a:fld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36EDB-53FD-4E99-8141-A810FD56B945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884104563"/>
      </p:ext>
    </p:extLst>
  </p:cSld>
  <p:clrMapOvr>
    <a:masterClrMapping/>
  </p:clrMapOvr>
  <p:transition spd="slow" advClick="0" advTm="0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12800"/>
            <a:ext cx="2211884" cy="28448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755425"/>
            <a:ext cx="3471863" cy="8664222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7600"/>
            <a:ext cx="2211884" cy="6776156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CA7FB-5D65-4697-BF48-F15A08963948}" type="datetimeFigureOut">
              <a:rPr lang="en-ID" smtClean="0"/>
              <a:t>03/09/2020</a:t>
            </a:fld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36EDB-53FD-4E99-8141-A810FD56B945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23630602"/>
      </p:ext>
    </p:extLst>
  </p:cSld>
  <p:clrMapOvr>
    <a:masterClrMapping/>
  </p:clrMapOvr>
  <p:transition spd="slow" advClick="0" advTm="0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649114"/>
            <a:ext cx="5915025" cy="23565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3245556"/>
            <a:ext cx="5915025" cy="77357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11300181"/>
            <a:ext cx="154305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7CA7FB-5D65-4697-BF48-F15A08963948}" type="datetimeFigureOut">
              <a:rPr lang="en-ID" smtClean="0"/>
              <a:t>03/09/2020</a:t>
            </a:fld>
            <a:endParaRPr lang="en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11300181"/>
            <a:ext cx="2314575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11300181"/>
            <a:ext cx="154305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036EDB-53FD-4E99-8141-A810FD56B945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5292329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 advClick="0" advTm="0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1ECA9BDC-BEB2-48D4-8E5A-DC17F27E63CB}"/>
              </a:ext>
            </a:extLst>
          </p:cNvPr>
          <p:cNvSpPr/>
          <p:nvPr/>
        </p:nvSpPr>
        <p:spPr>
          <a:xfrm>
            <a:off x="0" y="0"/>
            <a:ext cx="6858000" cy="12192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862" name="Rectangle 2861">
            <a:extLst>
              <a:ext uri="{FF2B5EF4-FFF2-40B4-BE49-F238E27FC236}">
                <a16:creationId xmlns:a16="http://schemas.microsoft.com/office/drawing/2014/main" id="{BF1133FA-41DF-4BBC-A94F-44AF92DEF469}"/>
              </a:ext>
            </a:extLst>
          </p:cNvPr>
          <p:cNvSpPr/>
          <p:nvPr/>
        </p:nvSpPr>
        <p:spPr>
          <a:xfrm>
            <a:off x="0" y="0"/>
            <a:ext cx="6858000" cy="12192000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2855" name="Picture 2854" descr="A picture containing person, fence, building, outdoor&#10;&#10;Description automatically generated">
            <a:extLst>
              <a:ext uri="{FF2B5EF4-FFF2-40B4-BE49-F238E27FC236}">
                <a16:creationId xmlns:a16="http://schemas.microsoft.com/office/drawing/2014/main" id="{A9B83241-EB72-4EA8-863C-7BBCD44AAEB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38" t="5694" r="13438" b="23056"/>
          <a:stretch>
            <a:fillRect/>
          </a:stretch>
        </p:blipFill>
        <p:spPr>
          <a:xfrm>
            <a:off x="1066800" y="694267"/>
            <a:ext cx="5334000" cy="8686800"/>
          </a:xfrm>
          <a:custGeom>
            <a:avLst/>
            <a:gdLst>
              <a:gd name="connsiteX0" fmla="*/ 0 w 5334000"/>
              <a:gd name="connsiteY0" fmla="*/ 0 h 8686800"/>
              <a:gd name="connsiteX1" fmla="*/ 5334000 w 5334000"/>
              <a:gd name="connsiteY1" fmla="*/ 0 h 8686800"/>
              <a:gd name="connsiteX2" fmla="*/ 5334000 w 5334000"/>
              <a:gd name="connsiteY2" fmla="*/ 8686800 h 8686800"/>
              <a:gd name="connsiteX3" fmla="*/ 0 w 5334000"/>
              <a:gd name="connsiteY3" fmla="*/ 8686800 h 868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34000" h="8686800">
                <a:moveTo>
                  <a:pt x="0" y="0"/>
                </a:moveTo>
                <a:lnTo>
                  <a:pt x="5334000" y="0"/>
                </a:lnTo>
                <a:lnTo>
                  <a:pt x="5334000" y="8686800"/>
                </a:lnTo>
                <a:lnTo>
                  <a:pt x="0" y="8686800"/>
                </a:lnTo>
                <a:close/>
              </a:path>
            </a:pathLst>
          </a:cu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140AE5B2-4BAD-4E01-A36C-A7CDCA782D01}"/>
              </a:ext>
            </a:extLst>
          </p:cNvPr>
          <p:cNvSpPr/>
          <p:nvPr/>
        </p:nvSpPr>
        <p:spPr>
          <a:xfrm>
            <a:off x="1066800" y="7399867"/>
            <a:ext cx="3428993" cy="1981200"/>
          </a:xfrm>
          <a:prstGeom prst="rect">
            <a:avLst/>
          </a:prstGeom>
          <a:solidFill>
            <a:schemeClr val="bg1">
              <a:lumMod val="95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4400" b="1" dirty="0">
              <a:solidFill>
                <a:schemeClr val="tx1"/>
              </a:solidFill>
              <a:latin typeface="Product Sans" panose="020B0403030502040203" pitchFamily="34" charset="0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230808E-AE86-40D1-860D-D2BEB1D4B95C}"/>
              </a:ext>
            </a:extLst>
          </p:cNvPr>
          <p:cNvCxnSpPr>
            <a:cxnSpLocks/>
          </p:cNvCxnSpPr>
          <p:nvPr/>
        </p:nvCxnSpPr>
        <p:spPr>
          <a:xfrm>
            <a:off x="474134" y="440208"/>
            <a:ext cx="0" cy="538485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F09F52FD-6078-4C08-ACF6-AAC4A590F571}"/>
              </a:ext>
            </a:extLst>
          </p:cNvPr>
          <p:cNvSpPr txBox="1"/>
          <p:nvPr/>
        </p:nvSpPr>
        <p:spPr>
          <a:xfrm rot="16200000">
            <a:off x="-650635" y="7034558"/>
            <a:ext cx="221567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Product Sans" panose="020B0403030502040203" pitchFamily="34" charset="0"/>
              </a:rPr>
              <a:t>www.yourdomain.com</a:t>
            </a:r>
            <a:endParaRPr lang="en-ID" sz="1600" dirty="0">
              <a:latin typeface="Product Sans" panose="020B0403030502040203" pitchFamily="34" charset="0"/>
            </a:endParaRPr>
          </a:p>
        </p:txBody>
      </p:sp>
      <p:sp>
        <p:nvSpPr>
          <p:cNvPr id="2856" name="TextBox 2855">
            <a:extLst>
              <a:ext uri="{FF2B5EF4-FFF2-40B4-BE49-F238E27FC236}">
                <a16:creationId xmlns:a16="http://schemas.microsoft.com/office/drawing/2014/main" id="{E9C892CA-55FA-4375-804F-EFBD47373DEC}"/>
              </a:ext>
            </a:extLst>
          </p:cNvPr>
          <p:cNvSpPr txBox="1"/>
          <p:nvPr/>
        </p:nvSpPr>
        <p:spPr>
          <a:xfrm>
            <a:off x="1261586" y="9922874"/>
            <a:ext cx="14622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Product Sans" panose="020B0403030502040203" pitchFamily="34" charset="0"/>
              </a:rPr>
              <a:t>Very Simple</a:t>
            </a:r>
            <a:endParaRPr lang="en-ID" b="1" dirty="0">
              <a:latin typeface="Product Sans" panose="020B0403030502040203" pitchFamily="34" charset="0"/>
            </a:endParaRPr>
          </a:p>
        </p:txBody>
      </p:sp>
      <p:cxnSp>
        <p:nvCxnSpPr>
          <p:cNvPr id="2857" name="Straight Connector 2856">
            <a:extLst>
              <a:ext uri="{FF2B5EF4-FFF2-40B4-BE49-F238E27FC236}">
                <a16:creationId xmlns:a16="http://schemas.microsoft.com/office/drawing/2014/main" id="{AAB96418-854D-4476-A2F3-2717F7F2B622}"/>
              </a:ext>
            </a:extLst>
          </p:cNvPr>
          <p:cNvCxnSpPr>
            <a:cxnSpLocks/>
          </p:cNvCxnSpPr>
          <p:nvPr/>
        </p:nvCxnSpPr>
        <p:spPr>
          <a:xfrm>
            <a:off x="474134" y="8585200"/>
            <a:ext cx="0" cy="308186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61" name="TextBox 2860">
            <a:extLst>
              <a:ext uri="{FF2B5EF4-FFF2-40B4-BE49-F238E27FC236}">
                <a16:creationId xmlns:a16="http://schemas.microsoft.com/office/drawing/2014/main" id="{99A9CD0C-6A9F-453C-9879-1C402BA90FFB}"/>
              </a:ext>
            </a:extLst>
          </p:cNvPr>
          <p:cNvSpPr txBox="1"/>
          <p:nvPr/>
        </p:nvSpPr>
        <p:spPr>
          <a:xfrm>
            <a:off x="1261585" y="10292206"/>
            <a:ext cx="45771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Product Sans" panose="020B0403030502040203" pitchFamily="34" charset="0"/>
              </a:rPr>
              <a:t>Lorem ipsum, </a:t>
            </a:r>
            <a:r>
              <a:rPr lang="en-US" dirty="0" err="1">
                <a:latin typeface="Product Sans" panose="020B0403030502040203" pitchFamily="34" charset="0"/>
              </a:rPr>
              <a:t>kui</a:t>
            </a:r>
            <a:r>
              <a:rPr lang="en-US" dirty="0">
                <a:latin typeface="Product Sans" panose="020B0403030502040203" pitchFamily="34" charset="0"/>
              </a:rPr>
              <a:t> </a:t>
            </a:r>
            <a:r>
              <a:rPr lang="en-US" dirty="0" err="1">
                <a:latin typeface="Product Sans" panose="020B0403030502040203" pitchFamily="34" charset="0"/>
              </a:rPr>
              <a:t>guanteng</a:t>
            </a:r>
            <a:r>
              <a:rPr lang="en-US" dirty="0">
                <a:latin typeface="Product Sans" panose="020B0403030502040203" pitchFamily="34" charset="0"/>
              </a:rPr>
              <a:t> </a:t>
            </a:r>
            <a:r>
              <a:rPr lang="en-US" dirty="0" err="1">
                <a:latin typeface="Product Sans" panose="020B0403030502040203" pitchFamily="34" charset="0"/>
              </a:rPr>
              <a:t>puol</a:t>
            </a:r>
            <a:r>
              <a:rPr lang="en-US" dirty="0">
                <a:latin typeface="Product Sans" panose="020B0403030502040203" pitchFamily="34" charset="0"/>
              </a:rPr>
              <a:t> </a:t>
            </a:r>
            <a:r>
              <a:rPr lang="en-US" dirty="0" err="1">
                <a:latin typeface="Product Sans" panose="020B0403030502040203" pitchFamily="34" charset="0"/>
              </a:rPr>
              <a:t>pokoke</a:t>
            </a:r>
            <a:r>
              <a:rPr lang="en-US" dirty="0">
                <a:latin typeface="Product Sans" panose="020B0403030502040203" pitchFamily="34" charset="0"/>
              </a:rPr>
              <a:t>. Lek </a:t>
            </a:r>
            <a:r>
              <a:rPr lang="en-US" dirty="0" err="1">
                <a:latin typeface="Product Sans" panose="020B0403030502040203" pitchFamily="34" charset="0"/>
              </a:rPr>
              <a:t>koe</a:t>
            </a:r>
            <a:r>
              <a:rPr lang="en-US" dirty="0">
                <a:latin typeface="Product Sans" panose="020B0403030502040203" pitchFamily="34" charset="0"/>
              </a:rPr>
              <a:t> </a:t>
            </a:r>
            <a:r>
              <a:rPr lang="en-US" dirty="0" err="1">
                <a:latin typeface="Product Sans" panose="020B0403030502040203" pitchFamily="34" charset="0"/>
              </a:rPr>
              <a:t>ora</a:t>
            </a:r>
            <a:r>
              <a:rPr lang="en-US" dirty="0">
                <a:latin typeface="Product Sans" panose="020B0403030502040203" pitchFamily="34" charset="0"/>
              </a:rPr>
              <a:t> </a:t>
            </a:r>
            <a:r>
              <a:rPr lang="en-US" dirty="0" err="1">
                <a:latin typeface="Product Sans" panose="020B0403030502040203" pitchFamily="34" charset="0"/>
              </a:rPr>
              <a:t>percoyo</a:t>
            </a:r>
            <a:r>
              <a:rPr lang="en-US" dirty="0">
                <a:latin typeface="Product Sans" panose="020B0403030502040203" pitchFamily="34" charset="0"/>
              </a:rPr>
              <a:t> </a:t>
            </a:r>
            <a:r>
              <a:rPr lang="en-US" dirty="0" err="1">
                <a:latin typeface="Product Sans" panose="020B0403030502040203" pitchFamily="34" charset="0"/>
              </a:rPr>
              <a:t>takok</a:t>
            </a:r>
            <a:r>
              <a:rPr lang="en-US" dirty="0">
                <a:latin typeface="Product Sans" panose="020B0403030502040203" pitchFamily="34" charset="0"/>
              </a:rPr>
              <a:t> ae </a:t>
            </a:r>
            <a:r>
              <a:rPr lang="en-US" dirty="0" err="1">
                <a:latin typeface="Product Sans" panose="020B0403030502040203" pitchFamily="34" charset="0"/>
              </a:rPr>
              <a:t>dewe</a:t>
            </a:r>
            <a:r>
              <a:rPr lang="en-US" dirty="0">
                <a:latin typeface="Product Sans" panose="020B0403030502040203" pitchFamily="34" charset="0"/>
              </a:rPr>
              <a:t> </a:t>
            </a:r>
            <a:r>
              <a:rPr lang="en-US" dirty="0" err="1">
                <a:latin typeface="Product Sans" panose="020B0403030502040203" pitchFamily="34" charset="0"/>
              </a:rPr>
              <a:t>nang</a:t>
            </a:r>
            <a:r>
              <a:rPr lang="en-US" dirty="0">
                <a:latin typeface="Product Sans" panose="020B0403030502040203" pitchFamily="34" charset="0"/>
              </a:rPr>
              <a:t> </a:t>
            </a:r>
            <a:r>
              <a:rPr lang="en-US" dirty="0" err="1">
                <a:latin typeface="Product Sans" panose="020B0403030502040203" pitchFamily="34" charset="0"/>
              </a:rPr>
              <a:t>wonge</a:t>
            </a:r>
            <a:r>
              <a:rPr lang="en-US" dirty="0">
                <a:latin typeface="Product Sans" panose="020B0403030502040203" pitchFamily="34" charset="0"/>
              </a:rPr>
              <a:t>.</a:t>
            </a:r>
            <a:endParaRPr lang="en-ID" dirty="0">
              <a:latin typeface="Product Sans" panose="020B0403030502040203" pitchFamily="34" charset="0"/>
            </a:endParaRPr>
          </a:p>
        </p:txBody>
      </p:sp>
      <p:sp>
        <p:nvSpPr>
          <p:cNvPr id="2863" name="TextBox 2862">
            <a:extLst>
              <a:ext uri="{FF2B5EF4-FFF2-40B4-BE49-F238E27FC236}">
                <a16:creationId xmlns:a16="http://schemas.microsoft.com/office/drawing/2014/main" id="{E2A04C0C-656B-4026-AE43-AE7E8B048F94}"/>
              </a:ext>
            </a:extLst>
          </p:cNvPr>
          <p:cNvSpPr txBox="1"/>
          <p:nvPr/>
        </p:nvSpPr>
        <p:spPr>
          <a:xfrm>
            <a:off x="1261585" y="7590248"/>
            <a:ext cx="3429000" cy="16004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5400" dirty="0">
                <a:solidFill>
                  <a:schemeClr val="tx1"/>
                </a:solidFill>
                <a:latin typeface="Product Sans" panose="020B0403030502040203" pitchFamily="34" charset="0"/>
              </a:rPr>
              <a:t>NEW</a:t>
            </a:r>
          </a:p>
          <a:p>
            <a:r>
              <a:rPr lang="en-US" sz="4400" b="1" dirty="0">
                <a:solidFill>
                  <a:schemeClr val="tx1"/>
                </a:solidFill>
                <a:latin typeface="Product Sans" panose="020B0403030502040203" pitchFamily="34" charset="0"/>
              </a:rPr>
              <a:t>ARRIVALS.</a:t>
            </a:r>
            <a:endParaRPr lang="en-ID" sz="4400" b="1" dirty="0">
              <a:solidFill>
                <a:schemeClr val="tx1"/>
              </a:solidFill>
              <a:latin typeface="Product Sans" panose="020B0403030502040203" pitchFamily="34" charset="0"/>
            </a:endParaRPr>
          </a:p>
        </p:txBody>
      </p:sp>
      <p:pic>
        <p:nvPicPr>
          <p:cNvPr id="3" name="Music">
            <a:hlinkClick r:id="" action="ppaction://media"/>
            <a:extLst>
              <a:ext uri="{FF2B5EF4-FFF2-40B4-BE49-F238E27FC236}">
                <a16:creationId xmlns:a16="http://schemas.microsoft.com/office/drawing/2014/main" id="{965A8216-B82F-4EAF-ACEB-66CA595C3B8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8200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202265" y="3809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5534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" dur="7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6" presetClass="emph" presetSubtype="0" repeatCount="2000" accel="49333" decel="50667" autoRev="1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Scale>
                                          <p:cBhvr>
                                            <p:cTn id="13" dur="75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1" fill="hold" nodeType="withEffect" p14:presetBounceEnd="5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000">
                                          <p:cBhvr additive="base">
                                            <p:cTn id="16" dur="1000" fill="hold"/>
                                            <p:tgtEl>
                                              <p:spTgt spid="28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000">
                                          <p:cBhvr additive="base">
                                            <p:cTn id="17" dur="1000" fill="hold"/>
                                            <p:tgtEl>
                                              <p:spTgt spid="28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2" decel="65333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28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750" fill="hold"/>
                                            <p:tgtEl>
                                              <p:spTgt spid="28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2" decel="65333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6" presetClass="emph" presetSubtype="0" repeatCount="300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7" dur="500" tmFilter="0, 0; .2, .5; .8, .5; 1, 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8" dur="250" autoRev="1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1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28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28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28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28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28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28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28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51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"/>
                    </p:tgtEl>
                  </p:cMediaNode>
                </p:audio>
              </p:childTnLst>
            </p:cTn>
          </p:par>
        </p:tnLst>
        <p:bldLst>
          <p:bldP spid="16" grpId="0" animBg="1"/>
          <p:bldP spid="16" grpId="1" animBg="1"/>
          <p:bldP spid="2862" grpId="0" animBg="1"/>
          <p:bldP spid="8" grpId="0" animBg="1"/>
          <p:bldP spid="8" grpId="1" animBg="1"/>
          <p:bldP spid="13" grpId="0"/>
          <p:bldP spid="2856" grpId="0"/>
          <p:bldP spid="2861" grpId="0"/>
          <p:bldP spid="2863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" dur="7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6" presetClass="emph" presetSubtype="0" repeatCount="2000" accel="49333" decel="50667" autoRev="1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Scale>
                                          <p:cBhvr>
                                            <p:cTn id="13" dur="75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28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28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2" decel="65333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28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750" fill="hold"/>
                                            <p:tgtEl>
                                              <p:spTgt spid="28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2" decel="65333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6" presetClass="emph" presetSubtype="0" repeatCount="300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7" dur="500" tmFilter="0, 0; .2, .5; .8, .5; 1, 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8" dur="250" autoRev="1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1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28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28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28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28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28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28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28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51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"/>
                    </p:tgtEl>
                  </p:cMediaNode>
                </p:audio>
              </p:childTnLst>
            </p:cTn>
          </p:par>
        </p:tnLst>
        <p:bldLst>
          <p:bldP spid="16" grpId="0" animBg="1"/>
          <p:bldP spid="16" grpId="1" animBg="1"/>
          <p:bldP spid="2862" grpId="0" animBg="1"/>
          <p:bldP spid="8" grpId="0" animBg="1"/>
          <p:bldP spid="8" grpId="1" animBg="1"/>
          <p:bldP spid="13" grpId="0"/>
          <p:bldP spid="2856" grpId="0"/>
          <p:bldP spid="2861" grpId="0"/>
          <p:bldP spid="2863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326079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fade/>
      </p:transition>
    </mc:Choice>
    <mc:Fallback>
      <p:transition spd="slow" advClick="0" advTm="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1ECA9BDC-BEB2-48D4-8E5A-DC17F27E63CB}"/>
              </a:ext>
            </a:extLst>
          </p:cNvPr>
          <p:cNvSpPr/>
          <p:nvPr/>
        </p:nvSpPr>
        <p:spPr>
          <a:xfrm>
            <a:off x="0" y="0"/>
            <a:ext cx="6858000" cy="12192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862" name="Rectangle 2861">
            <a:extLst>
              <a:ext uri="{FF2B5EF4-FFF2-40B4-BE49-F238E27FC236}">
                <a16:creationId xmlns:a16="http://schemas.microsoft.com/office/drawing/2014/main" id="{BF1133FA-41DF-4BBC-A94F-44AF92DEF469}"/>
              </a:ext>
            </a:extLst>
          </p:cNvPr>
          <p:cNvSpPr/>
          <p:nvPr/>
        </p:nvSpPr>
        <p:spPr>
          <a:xfrm>
            <a:off x="0" y="0"/>
            <a:ext cx="6858000" cy="12192000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2855" name="Picture 2854">
            <a:extLst>
              <a:ext uri="{FF2B5EF4-FFF2-40B4-BE49-F238E27FC236}">
                <a16:creationId xmlns:a16="http://schemas.microsoft.com/office/drawing/2014/main" id="{A9B83241-EB72-4EA8-863C-7BBCD44AAEB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54" r="8963"/>
          <a:stretch/>
        </p:blipFill>
        <p:spPr>
          <a:xfrm>
            <a:off x="1337741" y="440208"/>
            <a:ext cx="5057266" cy="9917328"/>
          </a:xfrm>
          <a:custGeom>
            <a:avLst/>
            <a:gdLst>
              <a:gd name="connsiteX0" fmla="*/ 0 w 5334000"/>
              <a:gd name="connsiteY0" fmla="*/ 0 h 8686800"/>
              <a:gd name="connsiteX1" fmla="*/ 5334000 w 5334000"/>
              <a:gd name="connsiteY1" fmla="*/ 0 h 8686800"/>
              <a:gd name="connsiteX2" fmla="*/ 5334000 w 5334000"/>
              <a:gd name="connsiteY2" fmla="*/ 8686800 h 8686800"/>
              <a:gd name="connsiteX3" fmla="*/ 0 w 5334000"/>
              <a:gd name="connsiteY3" fmla="*/ 8686800 h 868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34000" h="8686800">
                <a:moveTo>
                  <a:pt x="0" y="0"/>
                </a:moveTo>
                <a:lnTo>
                  <a:pt x="5334000" y="0"/>
                </a:lnTo>
                <a:lnTo>
                  <a:pt x="5334000" y="8686800"/>
                </a:lnTo>
                <a:lnTo>
                  <a:pt x="0" y="8686800"/>
                </a:lnTo>
                <a:close/>
              </a:path>
            </a:pathLst>
          </a:cu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230808E-AE86-40D1-860D-D2BEB1D4B95C}"/>
              </a:ext>
            </a:extLst>
          </p:cNvPr>
          <p:cNvCxnSpPr>
            <a:cxnSpLocks/>
          </p:cNvCxnSpPr>
          <p:nvPr/>
        </p:nvCxnSpPr>
        <p:spPr>
          <a:xfrm>
            <a:off x="474134" y="440208"/>
            <a:ext cx="0" cy="538485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F09F52FD-6078-4C08-ACF6-AAC4A590F571}"/>
              </a:ext>
            </a:extLst>
          </p:cNvPr>
          <p:cNvSpPr txBox="1"/>
          <p:nvPr/>
        </p:nvSpPr>
        <p:spPr>
          <a:xfrm rot="16200000">
            <a:off x="-650635" y="7034558"/>
            <a:ext cx="221567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Product Sans" panose="020B0403030502040203" pitchFamily="34" charset="0"/>
              </a:rPr>
              <a:t>www.yourdomain.com</a:t>
            </a:r>
            <a:endParaRPr lang="en-ID" sz="1600" dirty="0">
              <a:latin typeface="Product Sans" panose="020B0403030502040203" pitchFamily="34" charset="0"/>
            </a:endParaRPr>
          </a:p>
        </p:txBody>
      </p:sp>
      <p:cxnSp>
        <p:nvCxnSpPr>
          <p:cNvPr id="2857" name="Straight Connector 2856">
            <a:extLst>
              <a:ext uri="{FF2B5EF4-FFF2-40B4-BE49-F238E27FC236}">
                <a16:creationId xmlns:a16="http://schemas.microsoft.com/office/drawing/2014/main" id="{AAB96418-854D-4476-A2F3-2717F7F2B622}"/>
              </a:ext>
            </a:extLst>
          </p:cNvPr>
          <p:cNvCxnSpPr>
            <a:cxnSpLocks/>
          </p:cNvCxnSpPr>
          <p:nvPr/>
        </p:nvCxnSpPr>
        <p:spPr>
          <a:xfrm>
            <a:off x="474134" y="8585200"/>
            <a:ext cx="0" cy="308186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63" name="TextBox 2862">
            <a:extLst>
              <a:ext uri="{FF2B5EF4-FFF2-40B4-BE49-F238E27FC236}">
                <a16:creationId xmlns:a16="http://schemas.microsoft.com/office/drawing/2014/main" id="{E2A04C0C-656B-4026-AE43-AE7E8B048F94}"/>
              </a:ext>
            </a:extLst>
          </p:cNvPr>
          <p:cNvSpPr txBox="1"/>
          <p:nvPr/>
        </p:nvSpPr>
        <p:spPr>
          <a:xfrm>
            <a:off x="1995535" y="10574988"/>
            <a:ext cx="439947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400" dirty="0">
                <a:solidFill>
                  <a:schemeClr val="tx1"/>
                </a:solidFill>
                <a:latin typeface="Product Sans" panose="020B0403030502040203" pitchFamily="34" charset="0"/>
              </a:rPr>
              <a:t>CLEAN</a:t>
            </a:r>
            <a:r>
              <a:rPr lang="en-US" sz="5400" dirty="0">
                <a:solidFill>
                  <a:schemeClr val="tx1"/>
                </a:solidFill>
                <a:latin typeface="Product Sans" panose="020B0403030502040203" pitchFamily="34" charset="0"/>
              </a:rPr>
              <a:t> </a:t>
            </a:r>
            <a:r>
              <a:rPr lang="en-US" sz="4400" b="1" dirty="0">
                <a:solidFill>
                  <a:schemeClr val="tx1"/>
                </a:solidFill>
                <a:latin typeface="Product Sans" panose="020B0403030502040203" pitchFamily="34" charset="0"/>
              </a:rPr>
              <a:t>DESIGN.</a:t>
            </a:r>
            <a:endParaRPr lang="en-ID" sz="4400" b="1" dirty="0">
              <a:solidFill>
                <a:schemeClr val="tx1"/>
              </a:solidFill>
              <a:latin typeface="Product Sans" panose="020B040303050204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4117048"/>
      </p:ext>
    </p:extLst>
  </p:cSld>
  <p:clrMapOvr>
    <a:masterClrMapping/>
  </p:clrMapOvr>
  <p:transition spd="slow" advClick="0" advTm="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7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repeatCount="2000" accel="49333" decel="50667" autoRev="1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75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28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1" fill="hold" nodeType="withEffect" p14:presetBounceEnd="5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000">
                                          <p:cBhvr additive="base">
                                            <p:cTn id="17" dur="1000" fill="hold"/>
                                            <p:tgtEl>
                                              <p:spTgt spid="28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000">
                                          <p:cBhvr additive="base">
                                            <p:cTn id="18" dur="1000" fill="hold"/>
                                            <p:tgtEl>
                                              <p:spTgt spid="28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2" decel="65333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750" fill="hold"/>
                                            <p:tgtEl>
                                              <p:spTgt spid="28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28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1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750" fill="hold"/>
                                            <p:tgtEl>
                                              <p:spTgt spid="28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750" fill="hold"/>
                                            <p:tgtEl>
                                              <p:spTgt spid="28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 animBg="1"/>
          <p:bldP spid="16" grpId="1" animBg="1"/>
          <p:bldP spid="2862" grpId="0" animBg="1"/>
          <p:bldP spid="13" grpId="0"/>
          <p:bldP spid="286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7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repeatCount="2000" accel="49333" decel="50667" autoRev="1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75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28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28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28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2" decel="65333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750" fill="hold"/>
                                            <p:tgtEl>
                                              <p:spTgt spid="28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28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1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750" fill="hold"/>
                                            <p:tgtEl>
                                              <p:spTgt spid="28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750" fill="hold"/>
                                            <p:tgtEl>
                                              <p:spTgt spid="28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 animBg="1"/>
          <p:bldP spid="16" grpId="1" animBg="1"/>
          <p:bldP spid="2862" grpId="0" animBg="1"/>
          <p:bldP spid="13" grpId="0"/>
          <p:bldP spid="2863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55" name="Picture 2854">
            <a:extLst>
              <a:ext uri="{FF2B5EF4-FFF2-40B4-BE49-F238E27FC236}">
                <a16:creationId xmlns:a16="http://schemas.microsoft.com/office/drawing/2014/main" id="{A9B83241-EB72-4EA8-863C-7BBCD44AAE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37740" y="2282817"/>
            <a:ext cx="5520259" cy="3685066"/>
          </a:xfrm>
          <a:custGeom>
            <a:avLst/>
            <a:gdLst>
              <a:gd name="connsiteX0" fmla="*/ 0 w 5334000"/>
              <a:gd name="connsiteY0" fmla="*/ 0 h 8686800"/>
              <a:gd name="connsiteX1" fmla="*/ 5334000 w 5334000"/>
              <a:gd name="connsiteY1" fmla="*/ 0 h 8686800"/>
              <a:gd name="connsiteX2" fmla="*/ 5334000 w 5334000"/>
              <a:gd name="connsiteY2" fmla="*/ 8686800 h 8686800"/>
              <a:gd name="connsiteX3" fmla="*/ 0 w 5334000"/>
              <a:gd name="connsiteY3" fmla="*/ 8686800 h 868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34000" h="8686800">
                <a:moveTo>
                  <a:pt x="0" y="0"/>
                </a:moveTo>
                <a:lnTo>
                  <a:pt x="5334000" y="0"/>
                </a:lnTo>
                <a:lnTo>
                  <a:pt x="5334000" y="8686800"/>
                </a:lnTo>
                <a:lnTo>
                  <a:pt x="0" y="8686800"/>
                </a:lnTo>
                <a:close/>
              </a:path>
            </a:pathLst>
          </a:cu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230808E-AE86-40D1-860D-D2BEB1D4B95C}"/>
              </a:ext>
            </a:extLst>
          </p:cNvPr>
          <p:cNvCxnSpPr>
            <a:cxnSpLocks/>
          </p:cNvCxnSpPr>
          <p:nvPr/>
        </p:nvCxnSpPr>
        <p:spPr>
          <a:xfrm>
            <a:off x="474134" y="440208"/>
            <a:ext cx="0" cy="538485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F09F52FD-6078-4C08-ACF6-AAC4A590F571}"/>
              </a:ext>
            </a:extLst>
          </p:cNvPr>
          <p:cNvSpPr txBox="1"/>
          <p:nvPr/>
        </p:nvSpPr>
        <p:spPr>
          <a:xfrm rot="16200000">
            <a:off x="-650635" y="7034558"/>
            <a:ext cx="221567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Product Sans" panose="020B0403030502040203" pitchFamily="34" charset="0"/>
              </a:rPr>
              <a:t>www.yourdomain.com</a:t>
            </a:r>
            <a:endParaRPr lang="en-ID" sz="1600" dirty="0">
              <a:latin typeface="Product Sans" panose="020B0403030502040203" pitchFamily="34" charset="0"/>
            </a:endParaRPr>
          </a:p>
        </p:txBody>
      </p:sp>
      <p:cxnSp>
        <p:nvCxnSpPr>
          <p:cNvPr id="2857" name="Straight Connector 2856">
            <a:extLst>
              <a:ext uri="{FF2B5EF4-FFF2-40B4-BE49-F238E27FC236}">
                <a16:creationId xmlns:a16="http://schemas.microsoft.com/office/drawing/2014/main" id="{AAB96418-854D-4476-A2F3-2717F7F2B622}"/>
              </a:ext>
            </a:extLst>
          </p:cNvPr>
          <p:cNvCxnSpPr>
            <a:cxnSpLocks/>
          </p:cNvCxnSpPr>
          <p:nvPr/>
        </p:nvCxnSpPr>
        <p:spPr>
          <a:xfrm>
            <a:off x="474134" y="8585200"/>
            <a:ext cx="0" cy="308186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63" name="TextBox 2862">
            <a:extLst>
              <a:ext uri="{FF2B5EF4-FFF2-40B4-BE49-F238E27FC236}">
                <a16:creationId xmlns:a16="http://schemas.microsoft.com/office/drawing/2014/main" id="{E2A04C0C-656B-4026-AE43-AE7E8B048F94}"/>
              </a:ext>
            </a:extLst>
          </p:cNvPr>
          <p:cNvSpPr txBox="1"/>
          <p:nvPr/>
        </p:nvSpPr>
        <p:spPr>
          <a:xfrm>
            <a:off x="1229264" y="440208"/>
            <a:ext cx="4399472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400" dirty="0">
                <a:solidFill>
                  <a:schemeClr val="tx1"/>
                </a:solidFill>
                <a:latin typeface="Product Sans" panose="020B0403030502040203" pitchFamily="34" charset="0"/>
              </a:rPr>
              <a:t>100%</a:t>
            </a:r>
            <a:endParaRPr lang="en-US" sz="5400" dirty="0">
              <a:latin typeface="Product Sans" panose="020B0403030502040203" pitchFamily="34" charset="0"/>
            </a:endParaRPr>
          </a:p>
          <a:p>
            <a:r>
              <a:rPr lang="en-US" sz="4400" b="1" dirty="0">
                <a:solidFill>
                  <a:schemeClr val="tx1"/>
                </a:solidFill>
                <a:latin typeface="Product Sans" panose="020B0403030502040203" pitchFamily="34" charset="0"/>
              </a:rPr>
              <a:t>POWERPOINT.</a:t>
            </a:r>
            <a:endParaRPr lang="en-ID" sz="4400" b="1" dirty="0">
              <a:solidFill>
                <a:schemeClr val="tx1"/>
              </a:solidFill>
              <a:latin typeface="Product Sans" panose="020B0403030502040203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EFBD7CD-622F-4885-8DAC-75996C63A9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37740" y="6335516"/>
            <a:ext cx="5520259" cy="3679252"/>
          </a:xfrm>
          <a:custGeom>
            <a:avLst/>
            <a:gdLst>
              <a:gd name="connsiteX0" fmla="*/ 0 w 5334000"/>
              <a:gd name="connsiteY0" fmla="*/ 0 h 8686800"/>
              <a:gd name="connsiteX1" fmla="*/ 5334000 w 5334000"/>
              <a:gd name="connsiteY1" fmla="*/ 0 h 8686800"/>
              <a:gd name="connsiteX2" fmla="*/ 5334000 w 5334000"/>
              <a:gd name="connsiteY2" fmla="*/ 8686800 h 8686800"/>
              <a:gd name="connsiteX3" fmla="*/ 0 w 5334000"/>
              <a:gd name="connsiteY3" fmla="*/ 8686800 h 868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34000" h="8686800">
                <a:moveTo>
                  <a:pt x="0" y="0"/>
                </a:moveTo>
                <a:lnTo>
                  <a:pt x="5334000" y="0"/>
                </a:lnTo>
                <a:lnTo>
                  <a:pt x="5334000" y="8686800"/>
                </a:lnTo>
                <a:lnTo>
                  <a:pt x="0" y="8686800"/>
                </a:lnTo>
                <a:close/>
              </a:path>
            </a:pathLst>
          </a:cu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B4B3C23-E7C3-473B-A08A-87A3DB0FC05B}"/>
              </a:ext>
            </a:extLst>
          </p:cNvPr>
          <p:cNvSpPr txBox="1"/>
          <p:nvPr/>
        </p:nvSpPr>
        <p:spPr>
          <a:xfrm>
            <a:off x="1261586" y="10382401"/>
            <a:ext cx="24080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Product Sans" panose="020B0403030502040203" pitchFamily="34" charset="0"/>
              </a:rPr>
              <a:t>Brand New Template</a:t>
            </a:r>
            <a:endParaRPr lang="en-ID" b="1" dirty="0">
              <a:latin typeface="Product Sans" panose="020B0403030502040203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EFF953B-A452-49BC-B930-25E8290E4603}"/>
              </a:ext>
            </a:extLst>
          </p:cNvPr>
          <p:cNvSpPr txBox="1"/>
          <p:nvPr/>
        </p:nvSpPr>
        <p:spPr>
          <a:xfrm>
            <a:off x="1261585" y="10751733"/>
            <a:ext cx="27238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Product Sans" panose="020B0403030502040203" pitchFamily="34" charset="0"/>
              </a:rPr>
              <a:t>Lorem ipsum, </a:t>
            </a:r>
            <a:r>
              <a:rPr lang="en-US" dirty="0" err="1">
                <a:latin typeface="Product Sans" panose="020B0403030502040203" pitchFamily="34" charset="0"/>
              </a:rPr>
              <a:t>kui</a:t>
            </a:r>
            <a:r>
              <a:rPr lang="en-US" dirty="0">
                <a:latin typeface="Product Sans" panose="020B0403030502040203" pitchFamily="34" charset="0"/>
              </a:rPr>
              <a:t> </a:t>
            </a:r>
            <a:r>
              <a:rPr lang="en-US" dirty="0" err="1">
                <a:latin typeface="Product Sans" panose="020B0403030502040203" pitchFamily="34" charset="0"/>
              </a:rPr>
              <a:t>guanteng</a:t>
            </a:r>
            <a:r>
              <a:rPr lang="en-US" dirty="0">
                <a:latin typeface="Product Sans" panose="020B0403030502040203" pitchFamily="34" charset="0"/>
              </a:rPr>
              <a:t> </a:t>
            </a:r>
            <a:r>
              <a:rPr lang="en-US" dirty="0" err="1">
                <a:latin typeface="Product Sans" panose="020B0403030502040203" pitchFamily="34" charset="0"/>
              </a:rPr>
              <a:t>puol</a:t>
            </a:r>
            <a:r>
              <a:rPr lang="en-US" dirty="0">
                <a:latin typeface="Product Sans" panose="020B0403030502040203" pitchFamily="34" charset="0"/>
              </a:rPr>
              <a:t> </a:t>
            </a:r>
            <a:r>
              <a:rPr lang="en-US" dirty="0" err="1">
                <a:latin typeface="Product Sans" panose="020B0403030502040203" pitchFamily="34" charset="0"/>
              </a:rPr>
              <a:t>pokoke</a:t>
            </a:r>
            <a:r>
              <a:rPr lang="en-US" dirty="0">
                <a:latin typeface="Product Sans" panose="020B0403030502040203" pitchFamily="34" charset="0"/>
              </a:rPr>
              <a:t>. </a:t>
            </a:r>
            <a:endParaRPr lang="en-ID" dirty="0">
              <a:latin typeface="Product Sans" panose="020B040303050204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5132510"/>
      </p:ext>
    </p:extLst>
  </p:cSld>
  <p:clrMapOvr>
    <a:masterClrMapping/>
  </p:clrMapOvr>
  <p:transition spd="slow" advClick="0" advTm="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 p14:presetBounceEnd="5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000">
                                          <p:cBhvr additive="base">
                                            <p:cTn id="7" dur="1000" fill="hold"/>
                                            <p:tgtEl>
                                              <p:spTgt spid="28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000">
                                          <p:cBhvr additive="base">
                                            <p:cTn id="8" dur="1000" fill="hold"/>
                                            <p:tgtEl>
                                              <p:spTgt spid="28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 p14:presetBounceEnd="53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000">
                                          <p:cBhvr additive="base">
                                            <p:cTn id="11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000">
                                          <p:cBhvr additive="base">
                                            <p:cTn id="12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decel="65333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28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28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3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750" fill="hold"/>
                                            <p:tgtEl>
                                              <p:spTgt spid="28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28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/>
          <p:bldP spid="2863" grpId="0"/>
          <p:bldP spid="11" grpId="0"/>
          <p:bldP spid="1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8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8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decel="65333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28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28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3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750" fill="hold"/>
                                            <p:tgtEl>
                                              <p:spTgt spid="28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28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/>
          <p:bldP spid="2863" grpId="0"/>
          <p:bldP spid="11" grpId="0"/>
          <p:bldP spid="12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1ECA9BDC-BEB2-48D4-8E5A-DC17F27E63CB}"/>
              </a:ext>
            </a:extLst>
          </p:cNvPr>
          <p:cNvSpPr/>
          <p:nvPr/>
        </p:nvSpPr>
        <p:spPr>
          <a:xfrm>
            <a:off x="0" y="0"/>
            <a:ext cx="6858000" cy="12192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862" name="Rectangle 2861">
            <a:extLst>
              <a:ext uri="{FF2B5EF4-FFF2-40B4-BE49-F238E27FC236}">
                <a16:creationId xmlns:a16="http://schemas.microsoft.com/office/drawing/2014/main" id="{BF1133FA-41DF-4BBC-A94F-44AF92DEF469}"/>
              </a:ext>
            </a:extLst>
          </p:cNvPr>
          <p:cNvSpPr/>
          <p:nvPr/>
        </p:nvSpPr>
        <p:spPr>
          <a:xfrm>
            <a:off x="0" y="0"/>
            <a:ext cx="6858000" cy="12192000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2855" name="Picture 2854">
            <a:extLst>
              <a:ext uri="{FF2B5EF4-FFF2-40B4-BE49-F238E27FC236}">
                <a16:creationId xmlns:a16="http://schemas.microsoft.com/office/drawing/2014/main" id="{A9B83241-EB72-4EA8-863C-7BBCD44AAE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6800" y="1037593"/>
            <a:ext cx="5334000" cy="8000147"/>
          </a:xfrm>
          <a:custGeom>
            <a:avLst/>
            <a:gdLst>
              <a:gd name="connsiteX0" fmla="*/ 0 w 5334000"/>
              <a:gd name="connsiteY0" fmla="*/ 0 h 8686800"/>
              <a:gd name="connsiteX1" fmla="*/ 5334000 w 5334000"/>
              <a:gd name="connsiteY1" fmla="*/ 0 h 8686800"/>
              <a:gd name="connsiteX2" fmla="*/ 5334000 w 5334000"/>
              <a:gd name="connsiteY2" fmla="*/ 8686800 h 8686800"/>
              <a:gd name="connsiteX3" fmla="*/ 0 w 5334000"/>
              <a:gd name="connsiteY3" fmla="*/ 8686800 h 868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34000" h="8686800">
                <a:moveTo>
                  <a:pt x="0" y="0"/>
                </a:moveTo>
                <a:lnTo>
                  <a:pt x="5334000" y="0"/>
                </a:lnTo>
                <a:lnTo>
                  <a:pt x="5334000" y="8686800"/>
                </a:lnTo>
                <a:lnTo>
                  <a:pt x="0" y="8686800"/>
                </a:lnTo>
                <a:close/>
              </a:path>
            </a:pathLst>
          </a:cu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140AE5B2-4BAD-4E01-A36C-A7CDCA782D01}"/>
              </a:ext>
            </a:extLst>
          </p:cNvPr>
          <p:cNvSpPr/>
          <p:nvPr/>
        </p:nvSpPr>
        <p:spPr>
          <a:xfrm>
            <a:off x="1066800" y="6095999"/>
            <a:ext cx="5333999" cy="1199747"/>
          </a:xfrm>
          <a:prstGeom prst="rect">
            <a:avLst/>
          </a:prstGeom>
          <a:solidFill>
            <a:schemeClr val="bg1">
              <a:lumMod val="95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4400" b="1" dirty="0">
              <a:solidFill>
                <a:schemeClr val="tx1"/>
              </a:solidFill>
              <a:latin typeface="Product Sans" panose="020B0403030502040203" pitchFamily="34" charset="0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230808E-AE86-40D1-860D-D2BEB1D4B95C}"/>
              </a:ext>
            </a:extLst>
          </p:cNvPr>
          <p:cNvCxnSpPr>
            <a:cxnSpLocks/>
          </p:cNvCxnSpPr>
          <p:nvPr/>
        </p:nvCxnSpPr>
        <p:spPr>
          <a:xfrm>
            <a:off x="474134" y="440208"/>
            <a:ext cx="0" cy="538485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F09F52FD-6078-4C08-ACF6-AAC4A590F571}"/>
              </a:ext>
            </a:extLst>
          </p:cNvPr>
          <p:cNvSpPr txBox="1"/>
          <p:nvPr/>
        </p:nvSpPr>
        <p:spPr>
          <a:xfrm rot="16200000">
            <a:off x="-650635" y="7034558"/>
            <a:ext cx="221567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Product Sans" panose="020B0403030502040203" pitchFamily="34" charset="0"/>
              </a:rPr>
              <a:t>www.yourdomain.com</a:t>
            </a:r>
            <a:endParaRPr lang="en-ID" sz="1600" dirty="0">
              <a:latin typeface="Product Sans" panose="020B0403030502040203" pitchFamily="34" charset="0"/>
            </a:endParaRPr>
          </a:p>
        </p:txBody>
      </p:sp>
      <p:sp>
        <p:nvSpPr>
          <p:cNvPr id="2856" name="TextBox 2855">
            <a:extLst>
              <a:ext uri="{FF2B5EF4-FFF2-40B4-BE49-F238E27FC236}">
                <a16:creationId xmlns:a16="http://schemas.microsoft.com/office/drawing/2014/main" id="{E9C892CA-55FA-4375-804F-EFBD47373DEC}"/>
              </a:ext>
            </a:extLst>
          </p:cNvPr>
          <p:cNvSpPr txBox="1"/>
          <p:nvPr/>
        </p:nvSpPr>
        <p:spPr>
          <a:xfrm>
            <a:off x="1261586" y="9922874"/>
            <a:ext cx="14622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Product Sans" panose="020B0403030502040203" pitchFamily="34" charset="0"/>
              </a:rPr>
              <a:t>Very Simple</a:t>
            </a:r>
            <a:endParaRPr lang="en-ID" b="1" dirty="0">
              <a:latin typeface="Product Sans" panose="020B0403030502040203" pitchFamily="34" charset="0"/>
            </a:endParaRPr>
          </a:p>
        </p:txBody>
      </p:sp>
      <p:cxnSp>
        <p:nvCxnSpPr>
          <p:cNvPr id="2857" name="Straight Connector 2856">
            <a:extLst>
              <a:ext uri="{FF2B5EF4-FFF2-40B4-BE49-F238E27FC236}">
                <a16:creationId xmlns:a16="http://schemas.microsoft.com/office/drawing/2014/main" id="{AAB96418-854D-4476-A2F3-2717F7F2B622}"/>
              </a:ext>
            </a:extLst>
          </p:cNvPr>
          <p:cNvCxnSpPr>
            <a:cxnSpLocks/>
          </p:cNvCxnSpPr>
          <p:nvPr/>
        </p:nvCxnSpPr>
        <p:spPr>
          <a:xfrm>
            <a:off x="474134" y="8585200"/>
            <a:ext cx="0" cy="308186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61" name="TextBox 2860">
            <a:extLst>
              <a:ext uri="{FF2B5EF4-FFF2-40B4-BE49-F238E27FC236}">
                <a16:creationId xmlns:a16="http://schemas.microsoft.com/office/drawing/2014/main" id="{99A9CD0C-6A9F-453C-9879-1C402BA90FFB}"/>
              </a:ext>
            </a:extLst>
          </p:cNvPr>
          <p:cNvSpPr txBox="1"/>
          <p:nvPr/>
        </p:nvSpPr>
        <p:spPr>
          <a:xfrm>
            <a:off x="1261585" y="10292206"/>
            <a:ext cx="45771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Product Sans" panose="020B0403030502040203" pitchFamily="34" charset="0"/>
              </a:rPr>
              <a:t>Lorem ipsum, </a:t>
            </a:r>
            <a:r>
              <a:rPr lang="en-US" dirty="0" err="1">
                <a:latin typeface="Product Sans" panose="020B0403030502040203" pitchFamily="34" charset="0"/>
              </a:rPr>
              <a:t>kui</a:t>
            </a:r>
            <a:r>
              <a:rPr lang="en-US" dirty="0">
                <a:latin typeface="Product Sans" panose="020B0403030502040203" pitchFamily="34" charset="0"/>
              </a:rPr>
              <a:t> </a:t>
            </a:r>
            <a:r>
              <a:rPr lang="en-US" dirty="0" err="1">
                <a:latin typeface="Product Sans" panose="020B0403030502040203" pitchFamily="34" charset="0"/>
              </a:rPr>
              <a:t>guanteng</a:t>
            </a:r>
            <a:r>
              <a:rPr lang="en-US" dirty="0">
                <a:latin typeface="Product Sans" panose="020B0403030502040203" pitchFamily="34" charset="0"/>
              </a:rPr>
              <a:t> </a:t>
            </a:r>
            <a:r>
              <a:rPr lang="en-US" dirty="0" err="1">
                <a:latin typeface="Product Sans" panose="020B0403030502040203" pitchFamily="34" charset="0"/>
              </a:rPr>
              <a:t>puol</a:t>
            </a:r>
            <a:r>
              <a:rPr lang="en-US" dirty="0">
                <a:latin typeface="Product Sans" panose="020B0403030502040203" pitchFamily="34" charset="0"/>
              </a:rPr>
              <a:t> </a:t>
            </a:r>
            <a:r>
              <a:rPr lang="en-US" dirty="0" err="1">
                <a:latin typeface="Product Sans" panose="020B0403030502040203" pitchFamily="34" charset="0"/>
              </a:rPr>
              <a:t>pokoke</a:t>
            </a:r>
            <a:r>
              <a:rPr lang="en-US" dirty="0">
                <a:latin typeface="Product Sans" panose="020B0403030502040203" pitchFamily="34" charset="0"/>
              </a:rPr>
              <a:t>. Lek </a:t>
            </a:r>
            <a:r>
              <a:rPr lang="en-US" dirty="0" err="1">
                <a:latin typeface="Product Sans" panose="020B0403030502040203" pitchFamily="34" charset="0"/>
              </a:rPr>
              <a:t>koe</a:t>
            </a:r>
            <a:r>
              <a:rPr lang="en-US" dirty="0">
                <a:latin typeface="Product Sans" panose="020B0403030502040203" pitchFamily="34" charset="0"/>
              </a:rPr>
              <a:t> </a:t>
            </a:r>
            <a:r>
              <a:rPr lang="en-US" dirty="0" err="1">
                <a:latin typeface="Product Sans" panose="020B0403030502040203" pitchFamily="34" charset="0"/>
              </a:rPr>
              <a:t>ora</a:t>
            </a:r>
            <a:r>
              <a:rPr lang="en-US" dirty="0">
                <a:latin typeface="Product Sans" panose="020B0403030502040203" pitchFamily="34" charset="0"/>
              </a:rPr>
              <a:t> </a:t>
            </a:r>
            <a:r>
              <a:rPr lang="en-US" dirty="0" err="1">
                <a:latin typeface="Product Sans" panose="020B0403030502040203" pitchFamily="34" charset="0"/>
              </a:rPr>
              <a:t>percoyo</a:t>
            </a:r>
            <a:r>
              <a:rPr lang="en-US" dirty="0">
                <a:latin typeface="Product Sans" panose="020B0403030502040203" pitchFamily="34" charset="0"/>
              </a:rPr>
              <a:t> </a:t>
            </a:r>
            <a:r>
              <a:rPr lang="en-US" dirty="0" err="1">
                <a:latin typeface="Product Sans" panose="020B0403030502040203" pitchFamily="34" charset="0"/>
              </a:rPr>
              <a:t>takok</a:t>
            </a:r>
            <a:r>
              <a:rPr lang="en-US" dirty="0">
                <a:latin typeface="Product Sans" panose="020B0403030502040203" pitchFamily="34" charset="0"/>
              </a:rPr>
              <a:t> ae </a:t>
            </a:r>
            <a:r>
              <a:rPr lang="en-US" dirty="0" err="1">
                <a:latin typeface="Product Sans" panose="020B0403030502040203" pitchFamily="34" charset="0"/>
              </a:rPr>
              <a:t>dewe</a:t>
            </a:r>
            <a:r>
              <a:rPr lang="en-US" dirty="0">
                <a:latin typeface="Product Sans" panose="020B0403030502040203" pitchFamily="34" charset="0"/>
              </a:rPr>
              <a:t> </a:t>
            </a:r>
            <a:r>
              <a:rPr lang="en-US" dirty="0" err="1">
                <a:latin typeface="Product Sans" panose="020B0403030502040203" pitchFamily="34" charset="0"/>
              </a:rPr>
              <a:t>nang</a:t>
            </a:r>
            <a:r>
              <a:rPr lang="en-US" dirty="0">
                <a:latin typeface="Product Sans" panose="020B0403030502040203" pitchFamily="34" charset="0"/>
              </a:rPr>
              <a:t> </a:t>
            </a:r>
            <a:r>
              <a:rPr lang="en-US" dirty="0" err="1">
                <a:latin typeface="Product Sans" panose="020B0403030502040203" pitchFamily="34" charset="0"/>
              </a:rPr>
              <a:t>wonge</a:t>
            </a:r>
            <a:r>
              <a:rPr lang="en-US" dirty="0">
                <a:latin typeface="Product Sans" panose="020B0403030502040203" pitchFamily="34" charset="0"/>
              </a:rPr>
              <a:t>.</a:t>
            </a:r>
            <a:endParaRPr lang="en-ID" dirty="0">
              <a:latin typeface="Product Sans" panose="020B0403030502040203" pitchFamily="34" charset="0"/>
            </a:endParaRPr>
          </a:p>
        </p:txBody>
      </p:sp>
      <p:sp>
        <p:nvSpPr>
          <p:cNvPr id="2863" name="TextBox 2862">
            <a:extLst>
              <a:ext uri="{FF2B5EF4-FFF2-40B4-BE49-F238E27FC236}">
                <a16:creationId xmlns:a16="http://schemas.microsoft.com/office/drawing/2014/main" id="{E2A04C0C-656B-4026-AE43-AE7E8B048F94}"/>
              </a:ext>
            </a:extLst>
          </p:cNvPr>
          <p:cNvSpPr txBox="1"/>
          <p:nvPr/>
        </p:nvSpPr>
        <p:spPr>
          <a:xfrm>
            <a:off x="1164309" y="6314343"/>
            <a:ext cx="5139215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400" dirty="0">
                <a:latin typeface="Product Sans" panose="020B0403030502040203" pitchFamily="34" charset="0"/>
              </a:rPr>
              <a:t>FRESH</a:t>
            </a:r>
            <a:r>
              <a:rPr lang="en-US" sz="4400" b="1" dirty="0">
                <a:latin typeface="Product Sans" panose="020B0403030502040203" pitchFamily="34" charset="0"/>
              </a:rPr>
              <a:t> ANIMATION</a:t>
            </a:r>
            <a:endParaRPr lang="en-ID" sz="4400" b="1" dirty="0">
              <a:solidFill>
                <a:schemeClr val="tx1"/>
              </a:solidFill>
              <a:latin typeface="Product Sans" panose="020B040303050204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4179657"/>
      </p:ext>
    </p:extLst>
  </p:cSld>
  <p:clrMapOvr>
    <a:masterClrMapping/>
  </p:clrMapOvr>
  <p:transition spd="slow" advClick="0" advTm="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7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repeatCount="2000" accel="49333" decel="50667" autoRev="1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75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1" fill="hold" nodeType="withEffect" p14:presetBounceEnd="5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000">
                                          <p:cBhvr additive="base">
                                            <p:cTn id="14" dur="1000" fill="hold"/>
                                            <p:tgtEl>
                                              <p:spTgt spid="28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000">
                                          <p:cBhvr additive="base">
                                            <p:cTn id="15" dur="1000" fill="hold"/>
                                            <p:tgtEl>
                                              <p:spTgt spid="28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decel="65333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750" fill="hold"/>
                                            <p:tgtEl>
                                              <p:spTgt spid="28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28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2" decel="65333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6" presetClass="emph" presetSubtype="0" repeatCount="300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" dur="500" tmFilter="0, 0; .2, .5; .8, .5; 1, 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6" dur="250" autoRev="1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750" fill="hold"/>
                                            <p:tgtEl>
                                              <p:spTgt spid="28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750" fill="hold"/>
                                            <p:tgtEl>
                                              <p:spTgt spid="28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28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28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28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28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28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 animBg="1"/>
          <p:bldP spid="16" grpId="1" animBg="1"/>
          <p:bldP spid="2862" grpId="0" animBg="1"/>
          <p:bldP spid="8" grpId="0" animBg="1"/>
          <p:bldP spid="8" grpId="1" animBg="1"/>
          <p:bldP spid="13" grpId="0"/>
          <p:bldP spid="2856" grpId="0"/>
          <p:bldP spid="2861" grpId="0"/>
          <p:bldP spid="286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7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repeatCount="2000" accel="49333" decel="50667" autoRev="1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75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28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28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decel="65333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750" fill="hold"/>
                                            <p:tgtEl>
                                              <p:spTgt spid="28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28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2" decel="65333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6" presetClass="emph" presetSubtype="0" repeatCount="300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" dur="500" tmFilter="0, 0; .2, .5; .8, .5; 1, 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6" dur="250" autoRev="1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750" fill="hold"/>
                                            <p:tgtEl>
                                              <p:spTgt spid="28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750" fill="hold"/>
                                            <p:tgtEl>
                                              <p:spTgt spid="28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28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28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28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28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28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 animBg="1"/>
          <p:bldP spid="16" grpId="1" animBg="1"/>
          <p:bldP spid="2862" grpId="0" animBg="1"/>
          <p:bldP spid="8" grpId="0" animBg="1"/>
          <p:bldP spid="8" grpId="1" animBg="1"/>
          <p:bldP spid="13" grpId="0"/>
          <p:bldP spid="2856" grpId="0"/>
          <p:bldP spid="2861" grpId="0"/>
          <p:bldP spid="2863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1ECA9BDC-BEB2-48D4-8E5A-DC17F27E63CB}"/>
              </a:ext>
            </a:extLst>
          </p:cNvPr>
          <p:cNvSpPr/>
          <p:nvPr/>
        </p:nvSpPr>
        <p:spPr>
          <a:xfrm>
            <a:off x="0" y="0"/>
            <a:ext cx="6858000" cy="12192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862" name="Rectangle 2861">
            <a:extLst>
              <a:ext uri="{FF2B5EF4-FFF2-40B4-BE49-F238E27FC236}">
                <a16:creationId xmlns:a16="http://schemas.microsoft.com/office/drawing/2014/main" id="{BF1133FA-41DF-4BBC-A94F-44AF92DEF469}"/>
              </a:ext>
            </a:extLst>
          </p:cNvPr>
          <p:cNvSpPr/>
          <p:nvPr/>
        </p:nvSpPr>
        <p:spPr>
          <a:xfrm>
            <a:off x="0" y="0"/>
            <a:ext cx="6858000" cy="12192000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2855" name="Picture 2854">
            <a:extLst>
              <a:ext uri="{FF2B5EF4-FFF2-40B4-BE49-F238E27FC236}">
                <a16:creationId xmlns:a16="http://schemas.microsoft.com/office/drawing/2014/main" id="{A9B83241-EB72-4EA8-863C-7BBCD44AAE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37741" y="2027361"/>
            <a:ext cx="5057266" cy="6743021"/>
          </a:xfrm>
          <a:custGeom>
            <a:avLst/>
            <a:gdLst>
              <a:gd name="connsiteX0" fmla="*/ 0 w 5334000"/>
              <a:gd name="connsiteY0" fmla="*/ 0 h 8686800"/>
              <a:gd name="connsiteX1" fmla="*/ 5334000 w 5334000"/>
              <a:gd name="connsiteY1" fmla="*/ 0 h 8686800"/>
              <a:gd name="connsiteX2" fmla="*/ 5334000 w 5334000"/>
              <a:gd name="connsiteY2" fmla="*/ 8686800 h 8686800"/>
              <a:gd name="connsiteX3" fmla="*/ 0 w 5334000"/>
              <a:gd name="connsiteY3" fmla="*/ 8686800 h 868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34000" h="8686800">
                <a:moveTo>
                  <a:pt x="0" y="0"/>
                </a:moveTo>
                <a:lnTo>
                  <a:pt x="5334000" y="0"/>
                </a:lnTo>
                <a:lnTo>
                  <a:pt x="5334000" y="8686800"/>
                </a:lnTo>
                <a:lnTo>
                  <a:pt x="0" y="8686800"/>
                </a:lnTo>
                <a:close/>
              </a:path>
            </a:pathLst>
          </a:cu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230808E-AE86-40D1-860D-D2BEB1D4B95C}"/>
              </a:ext>
            </a:extLst>
          </p:cNvPr>
          <p:cNvCxnSpPr>
            <a:cxnSpLocks/>
          </p:cNvCxnSpPr>
          <p:nvPr/>
        </p:nvCxnSpPr>
        <p:spPr>
          <a:xfrm>
            <a:off x="474134" y="440208"/>
            <a:ext cx="0" cy="538485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F09F52FD-6078-4C08-ACF6-AAC4A590F571}"/>
              </a:ext>
            </a:extLst>
          </p:cNvPr>
          <p:cNvSpPr txBox="1"/>
          <p:nvPr/>
        </p:nvSpPr>
        <p:spPr>
          <a:xfrm rot="16200000">
            <a:off x="-650635" y="7034558"/>
            <a:ext cx="221567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Product Sans" panose="020B0403030502040203" pitchFamily="34" charset="0"/>
              </a:rPr>
              <a:t>www.yourdomain.com</a:t>
            </a:r>
            <a:endParaRPr lang="en-ID" sz="1600" dirty="0">
              <a:latin typeface="Product Sans" panose="020B0403030502040203" pitchFamily="34" charset="0"/>
            </a:endParaRPr>
          </a:p>
        </p:txBody>
      </p:sp>
      <p:cxnSp>
        <p:nvCxnSpPr>
          <p:cNvPr id="2857" name="Straight Connector 2856">
            <a:extLst>
              <a:ext uri="{FF2B5EF4-FFF2-40B4-BE49-F238E27FC236}">
                <a16:creationId xmlns:a16="http://schemas.microsoft.com/office/drawing/2014/main" id="{AAB96418-854D-4476-A2F3-2717F7F2B622}"/>
              </a:ext>
            </a:extLst>
          </p:cNvPr>
          <p:cNvCxnSpPr>
            <a:cxnSpLocks/>
          </p:cNvCxnSpPr>
          <p:nvPr/>
        </p:nvCxnSpPr>
        <p:spPr>
          <a:xfrm>
            <a:off x="474134" y="8585200"/>
            <a:ext cx="0" cy="308186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63" name="TextBox 2862">
            <a:extLst>
              <a:ext uri="{FF2B5EF4-FFF2-40B4-BE49-F238E27FC236}">
                <a16:creationId xmlns:a16="http://schemas.microsoft.com/office/drawing/2014/main" id="{E2A04C0C-656B-4026-AE43-AE7E8B048F94}"/>
              </a:ext>
            </a:extLst>
          </p:cNvPr>
          <p:cNvSpPr txBox="1"/>
          <p:nvPr/>
        </p:nvSpPr>
        <p:spPr>
          <a:xfrm>
            <a:off x="1521409" y="9096196"/>
            <a:ext cx="5336591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400" dirty="0">
                <a:solidFill>
                  <a:schemeClr val="tx1"/>
                </a:solidFill>
                <a:latin typeface="Product Sans" panose="020B0403030502040203" pitchFamily="34" charset="0"/>
              </a:rPr>
              <a:t>EASY</a:t>
            </a:r>
            <a:r>
              <a:rPr lang="en-US" sz="5400" dirty="0">
                <a:solidFill>
                  <a:schemeClr val="tx1"/>
                </a:solidFill>
                <a:latin typeface="Product Sans" panose="020B0403030502040203" pitchFamily="34" charset="0"/>
              </a:rPr>
              <a:t> </a:t>
            </a:r>
            <a:r>
              <a:rPr lang="en-US" sz="4400" b="1" dirty="0">
                <a:solidFill>
                  <a:schemeClr val="tx1"/>
                </a:solidFill>
                <a:latin typeface="Product Sans" panose="020B0403030502040203" pitchFamily="34" charset="0"/>
              </a:rPr>
              <a:t>COSTUMIZE.</a:t>
            </a:r>
            <a:endParaRPr lang="en-ID" sz="4400" b="1" dirty="0">
              <a:solidFill>
                <a:schemeClr val="tx1"/>
              </a:solidFill>
              <a:latin typeface="Product Sans" panose="020B0403030502040203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CE73634-CCD4-45A5-BC65-710CAA6A68AC}"/>
              </a:ext>
            </a:extLst>
          </p:cNvPr>
          <p:cNvSpPr txBox="1"/>
          <p:nvPr/>
        </p:nvSpPr>
        <p:spPr>
          <a:xfrm>
            <a:off x="3758194" y="10090100"/>
            <a:ext cx="25731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b="1" dirty="0">
                <a:latin typeface="Product Sans" panose="020B0403030502040203" pitchFamily="34" charset="0"/>
              </a:rPr>
              <a:t>Just Click and Replace</a:t>
            </a:r>
            <a:endParaRPr lang="en-ID" b="1" dirty="0">
              <a:latin typeface="Product Sans" panose="020B0403030502040203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FE8F54E-B18D-48DC-8459-A60A85193614}"/>
              </a:ext>
            </a:extLst>
          </p:cNvPr>
          <p:cNvSpPr txBox="1"/>
          <p:nvPr/>
        </p:nvSpPr>
        <p:spPr>
          <a:xfrm>
            <a:off x="1806720" y="10459432"/>
            <a:ext cx="45771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>
                <a:latin typeface="Product Sans" panose="020B0403030502040203" pitchFamily="34" charset="0"/>
              </a:rPr>
              <a:t>Lorem ipsum, </a:t>
            </a:r>
            <a:r>
              <a:rPr lang="en-US" dirty="0" err="1">
                <a:latin typeface="Product Sans" panose="020B0403030502040203" pitchFamily="34" charset="0"/>
              </a:rPr>
              <a:t>kui</a:t>
            </a:r>
            <a:r>
              <a:rPr lang="en-US" dirty="0">
                <a:latin typeface="Product Sans" panose="020B0403030502040203" pitchFamily="34" charset="0"/>
              </a:rPr>
              <a:t> </a:t>
            </a:r>
            <a:r>
              <a:rPr lang="en-US" dirty="0" err="1">
                <a:latin typeface="Product Sans" panose="020B0403030502040203" pitchFamily="34" charset="0"/>
              </a:rPr>
              <a:t>guanteng</a:t>
            </a:r>
            <a:r>
              <a:rPr lang="en-US" dirty="0">
                <a:latin typeface="Product Sans" panose="020B0403030502040203" pitchFamily="34" charset="0"/>
              </a:rPr>
              <a:t> </a:t>
            </a:r>
            <a:r>
              <a:rPr lang="en-US" dirty="0" err="1">
                <a:latin typeface="Product Sans" panose="020B0403030502040203" pitchFamily="34" charset="0"/>
              </a:rPr>
              <a:t>puol</a:t>
            </a:r>
            <a:r>
              <a:rPr lang="en-US" dirty="0">
                <a:latin typeface="Product Sans" panose="020B0403030502040203" pitchFamily="34" charset="0"/>
              </a:rPr>
              <a:t> </a:t>
            </a:r>
            <a:r>
              <a:rPr lang="en-US" dirty="0" err="1">
                <a:latin typeface="Product Sans" panose="020B0403030502040203" pitchFamily="34" charset="0"/>
              </a:rPr>
              <a:t>pokoke</a:t>
            </a:r>
            <a:r>
              <a:rPr lang="en-US" dirty="0">
                <a:latin typeface="Product Sans" panose="020B0403030502040203" pitchFamily="34" charset="0"/>
              </a:rPr>
              <a:t>. Lek </a:t>
            </a:r>
            <a:r>
              <a:rPr lang="en-US" dirty="0" err="1">
                <a:latin typeface="Product Sans" panose="020B0403030502040203" pitchFamily="34" charset="0"/>
              </a:rPr>
              <a:t>koe</a:t>
            </a:r>
            <a:r>
              <a:rPr lang="en-US" dirty="0">
                <a:latin typeface="Product Sans" panose="020B0403030502040203" pitchFamily="34" charset="0"/>
              </a:rPr>
              <a:t> </a:t>
            </a:r>
            <a:r>
              <a:rPr lang="en-US" dirty="0" err="1">
                <a:latin typeface="Product Sans" panose="020B0403030502040203" pitchFamily="34" charset="0"/>
              </a:rPr>
              <a:t>ora</a:t>
            </a:r>
            <a:r>
              <a:rPr lang="en-US" dirty="0">
                <a:latin typeface="Product Sans" panose="020B0403030502040203" pitchFamily="34" charset="0"/>
              </a:rPr>
              <a:t> </a:t>
            </a:r>
            <a:r>
              <a:rPr lang="en-US" dirty="0" err="1">
                <a:latin typeface="Product Sans" panose="020B0403030502040203" pitchFamily="34" charset="0"/>
              </a:rPr>
              <a:t>percoyo</a:t>
            </a:r>
            <a:r>
              <a:rPr lang="en-US" dirty="0">
                <a:latin typeface="Product Sans" panose="020B0403030502040203" pitchFamily="34" charset="0"/>
              </a:rPr>
              <a:t> </a:t>
            </a:r>
            <a:r>
              <a:rPr lang="en-US" dirty="0" err="1">
                <a:latin typeface="Product Sans" panose="020B0403030502040203" pitchFamily="34" charset="0"/>
              </a:rPr>
              <a:t>takok</a:t>
            </a:r>
            <a:r>
              <a:rPr lang="en-US" dirty="0">
                <a:latin typeface="Product Sans" panose="020B0403030502040203" pitchFamily="34" charset="0"/>
              </a:rPr>
              <a:t> ae </a:t>
            </a:r>
            <a:r>
              <a:rPr lang="en-US" dirty="0" err="1">
                <a:latin typeface="Product Sans" panose="020B0403030502040203" pitchFamily="34" charset="0"/>
              </a:rPr>
              <a:t>dewe</a:t>
            </a:r>
            <a:r>
              <a:rPr lang="en-US" dirty="0">
                <a:latin typeface="Product Sans" panose="020B0403030502040203" pitchFamily="34" charset="0"/>
              </a:rPr>
              <a:t> </a:t>
            </a:r>
            <a:r>
              <a:rPr lang="en-US" dirty="0" err="1">
                <a:latin typeface="Product Sans" panose="020B0403030502040203" pitchFamily="34" charset="0"/>
              </a:rPr>
              <a:t>nang</a:t>
            </a:r>
            <a:r>
              <a:rPr lang="en-US" dirty="0">
                <a:latin typeface="Product Sans" panose="020B0403030502040203" pitchFamily="34" charset="0"/>
              </a:rPr>
              <a:t> </a:t>
            </a:r>
            <a:r>
              <a:rPr lang="en-US" dirty="0" err="1">
                <a:latin typeface="Product Sans" panose="020B0403030502040203" pitchFamily="34" charset="0"/>
              </a:rPr>
              <a:t>wonge</a:t>
            </a:r>
            <a:r>
              <a:rPr lang="en-US" dirty="0">
                <a:latin typeface="Product Sans" panose="020B0403030502040203" pitchFamily="34" charset="0"/>
              </a:rPr>
              <a:t>.</a:t>
            </a:r>
            <a:endParaRPr lang="en-ID" dirty="0">
              <a:latin typeface="Product Sans" panose="020B040303050204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9985635"/>
      </p:ext>
    </p:extLst>
  </p:cSld>
  <p:clrMapOvr>
    <a:masterClrMapping/>
  </p:clrMapOvr>
  <p:transition spd="slow" advClick="0" advTm="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7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repeatCount="2000" accel="49333" decel="50667" autoRev="1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75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28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1" fill="hold" nodeType="withEffect" p14:presetBounceEnd="5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000">
                                          <p:cBhvr additive="base">
                                            <p:cTn id="17" dur="1000" fill="hold"/>
                                            <p:tgtEl>
                                              <p:spTgt spid="28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000">
                                          <p:cBhvr additive="base">
                                            <p:cTn id="18" dur="1000" fill="hold"/>
                                            <p:tgtEl>
                                              <p:spTgt spid="28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2" decel="65333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750" fill="hold"/>
                                            <p:tgtEl>
                                              <p:spTgt spid="28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28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1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750" fill="hold"/>
                                            <p:tgtEl>
                                              <p:spTgt spid="28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750" fill="hold"/>
                                            <p:tgtEl>
                                              <p:spTgt spid="28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 animBg="1"/>
          <p:bldP spid="16" grpId="1" animBg="1"/>
          <p:bldP spid="2862" grpId="0" animBg="1"/>
          <p:bldP spid="13" grpId="0"/>
          <p:bldP spid="2863" grpId="0"/>
          <p:bldP spid="9" grpId="0"/>
          <p:bldP spid="1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7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repeatCount="2000" accel="49333" decel="50667" autoRev="1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75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28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28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28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2" decel="65333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750" fill="hold"/>
                                            <p:tgtEl>
                                              <p:spTgt spid="28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28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1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750" fill="hold"/>
                                            <p:tgtEl>
                                              <p:spTgt spid="28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750" fill="hold"/>
                                            <p:tgtEl>
                                              <p:spTgt spid="28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 animBg="1"/>
          <p:bldP spid="16" grpId="1" animBg="1"/>
          <p:bldP spid="2862" grpId="0" animBg="1"/>
          <p:bldP spid="13" grpId="0"/>
          <p:bldP spid="2863" grpId="0"/>
          <p:bldP spid="9" grpId="0"/>
          <p:bldP spid="11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55" name="Picture 2854">
            <a:extLst>
              <a:ext uri="{FF2B5EF4-FFF2-40B4-BE49-F238E27FC236}">
                <a16:creationId xmlns:a16="http://schemas.microsoft.com/office/drawing/2014/main" id="{A9B83241-EB72-4EA8-863C-7BBCD44AAE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65683" y="2285096"/>
            <a:ext cx="5520259" cy="3680507"/>
          </a:xfrm>
          <a:custGeom>
            <a:avLst/>
            <a:gdLst>
              <a:gd name="connsiteX0" fmla="*/ 0 w 5334000"/>
              <a:gd name="connsiteY0" fmla="*/ 0 h 8686800"/>
              <a:gd name="connsiteX1" fmla="*/ 5334000 w 5334000"/>
              <a:gd name="connsiteY1" fmla="*/ 0 h 8686800"/>
              <a:gd name="connsiteX2" fmla="*/ 5334000 w 5334000"/>
              <a:gd name="connsiteY2" fmla="*/ 8686800 h 8686800"/>
              <a:gd name="connsiteX3" fmla="*/ 0 w 5334000"/>
              <a:gd name="connsiteY3" fmla="*/ 8686800 h 868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34000" h="8686800">
                <a:moveTo>
                  <a:pt x="0" y="0"/>
                </a:moveTo>
                <a:lnTo>
                  <a:pt x="5334000" y="0"/>
                </a:lnTo>
                <a:lnTo>
                  <a:pt x="5334000" y="8686800"/>
                </a:lnTo>
                <a:lnTo>
                  <a:pt x="0" y="8686800"/>
                </a:lnTo>
                <a:close/>
              </a:path>
            </a:pathLst>
          </a:cu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230808E-AE86-40D1-860D-D2BEB1D4B95C}"/>
              </a:ext>
            </a:extLst>
          </p:cNvPr>
          <p:cNvCxnSpPr>
            <a:cxnSpLocks/>
          </p:cNvCxnSpPr>
          <p:nvPr/>
        </p:nvCxnSpPr>
        <p:spPr>
          <a:xfrm>
            <a:off x="6271819" y="440208"/>
            <a:ext cx="0" cy="538485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F09F52FD-6078-4C08-ACF6-AAC4A590F571}"/>
              </a:ext>
            </a:extLst>
          </p:cNvPr>
          <p:cNvSpPr txBox="1"/>
          <p:nvPr/>
        </p:nvSpPr>
        <p:spPr>
          <a:xfrm rot="16200000">
            <a:off x="5147050" y="7034558"/>
            <a:ext cx="221567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Product Sans" panose="020B0403030502040203" pitchFamily="34" charset="0"/>
              </a:rPr>
              <a:t>www.yourdomain.com</a:t>
            </a:r>
            <a:endParaRPr lang="en-ID" sz="1600" dirty="0">
              <a:latin typeface="Product Sans" panose="020B0403030502040203" pitchFamily="34" charset="0"/>
            </a:endParaRPr>
          </a:p>
        </p:txBody>
      </p:sp>
      <p:cxnSp>
        <p:nvCxnSpPr>
          <p:cNvPr id="2857" name="Straight Connector 2856">
            <a:extLst>
              <a:ext uri="{FF2B5EF4-FFF2-40B4-BE49-F238E27FC236}">
                <a16:creationId xmlns:a16="http://schemas.microsoft.com/office/drawing/2014/main" id="{AAB96418-854D-4476-A2F3-2717F7F2B622}"/>
              </a:ext>
            </a:extLst>
          </p:cNvPr>
          <p:cNvCxnSpPr>
            <a:cxnSpLocks/>
          </p:cNvCxnSpPr>
          <p:nvPr/>
        </p:nvCxnSpPr>
        <p:spPr>
          <a:xfrm>
            <a:off x="6271819" y="8585200"/>
            <a:ext cx="0" cy="308186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63" name="TextBox 2862">
            <a:extLst>
              <a:ext uri="{FF2B5EF4-FFF2-40B4-BE49-F238E27FC236}">
                <a16:creationId xmlns:a16="http://schemas.microsoft.com/office/drawing/2014/main" id="{E2A04C0C-656B-4026-AE43-AE7E8B048F94}"/>
              </a:ext>
            </a:extLst>
          </p:cNvPr>
          <p:cNvSpPr txBox="1"/>
          <p:nvPr/>
        </p:nvSpPr>
        <p:spPr>
          <a:xfrm>
            <a:off x="494710" y="440208"/>
            <a:ext cx="4399472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400" dirty="0">
                <a:latin typeface="Product Sans" panose="020B0403030502040203" pitchFamily="34" charset="0"/>
              </a:rPr>
              <a:t>JUST CLICK</a:t>
            </a:r>
            <a:endParaRPr lang="en-US" sz="5400" dirty="0">
              <a:latin typeface="Product Sans" panose="020B0403030502040203" pitchFamily="34" charset="0"/>
            </a:endParaRPr>
          </a:p>
          <a:p>
            <a:r>
              <a:rPr lang="en-US" sz="4400" b="1" dirty="0">
                <a:latin typeface="Product Sans" panose="020B0403030502040203" pitchFamily="34" charset="0"/>
              </a:rPr>
              <a:t>AND REPLACE</a:t>
            </a:r>
            <a:r>
              <a:rPr lang="en-US" sz="4400" b="1" dirty="0">
                <a:solidFill>
                  <a:schemeClr val="tx1"/>
                </a:solidFill>
                <a:latin typeface="Product Sans" panose="020B0403030502040203" pitchFamily="34" charset="0"/>
              </a:rPr>
              <a:t>.</a:t>
            </a:r>
            <a:endParaRPr lang="en-ID" sz="4400" b="1" dirty="0">
              <a:solidFill>
                <a:schemeClr val="tx1"/>
              </a:solidFill>
              <a:latin typeface="Product Sans" panose="020B0403030502040203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EFBD7CD-622F-4885-8DAC-75996C63A9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64993" y="6335516"/>
            <a:ext cx="5518878" cy="3679252"/>
          </a:xfrm>
          <a:custGeom>
            <a:avLst/>
            <a:gdLst>
              <a:gd name="connsiteX0" fmla="*/ 0 w 5334000"/>
              <a:gd name="connsiteY0" fmla="*/ 0 h 8686800"/>
              <a:gd name="connsiteX1" fmla="*/ 5334000 w 5334000"/>
              <a:gd name="connsiteY1" fmla="*/ 0 h 8686800"/>
              <a:gd name="connsiteX2" fmla="*/ 5334000 w 5334000"/>
              <a:gd name="connsiteY2" fmla="*/ 8686800 h 8686800"/>
              <a:gd name="connsiteX3" fmla="*/ 0 w 5334000"/>
              <a:gd name="connsiteY3" fmla="*/ 8686800 h 868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34000" h="8686800">
                <a:moveTo>
                  <a:pt x="0" y="0"/>
                </a:moveTo>
                <a:lnTo>
                  <a:pt x="5334000" y="0"/>
                </a:lnTo>
                <a:lnTo>
                  <a:pt x="5334000" y="8686800"/>
                </a:lnTo>
                <a:lnTo>
                  <a:pt x="0" y="8686800"/>
                </a:lnTo>
                <a:close/>
              </a:path>
            </a:pathLst>
          </a:cu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B4B3C23-E7C3-473B-A08A-87A3DB0FC05B}"/>
              </a:ext>
            </a:extLst>
          </p:cNvPr>
          <p:cNvSpPr txBox="1"/>
          <p:nvPr/>
        </p:nvSpPr>
        <p:spPr>
          <a:xfrm>
            <a:off x="586181" y="10382401"/>
            <a:ext cx="94128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b="1" dirty="0">
                <a:latin typeface="Product Sans" panose="020B0403030502040203" pitchFamily="34" charset="0"/>
              </a:rPr>
              <a:t>Full HD</a:t>
            </a:r>
            <a:endParaRPr lang="en-ID" b="1" dirty="0">
              <a:latin typeface="Product Sans" panose="020B0403030502040203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EFF953B-A452-49BC-B930-25E8290E4603}"/>
              </a:ext>
            </a:extLst>
          </p:cNvPr>
          <p:cNvSpPr txBox="1"/>
          <p:nvPr/>
        </p:nvSpPr>
        <p:spPr>
          <a:xfrm>
            <a:off x="586180" y="10751733"/>
            <a:ext cx="2723813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latin typeface="Product Sans" panose="020B0403030502040203" pitchFamily="34" charset="0"/>
              </a:rPr>
              <a:t>Lorem ipsum, </a:t>
            </a:r>
            <a:r>
              <a:rPr lang="en-US" dirty="0" err="1">
                <a:latin typeface="Product Sans" panose="020B0403030502040203" pitchFamily="34" charset="0"/>
              </a:rPr>
              <a:t>kui</a:t>
            </a:r>
            <a:r>
              <a:rPr lang="en-US" dirty="0">
                <a:latin typeface="Product Sans" panose="020B0403030502040203" pitchFamily="34" charset="0"/>
              </a:rPr>
              <a:t> </a:t>
            </a:r>
            <a:r>
              <a:rPr lang="en-US" dirty="0" err="1">
                <a:latin typeface="Product Sans" panose="020B0403030502040203" pitchFamily="34" charset="0"/>
              </a:rPr>
              <a:t>guanteng</a:t>
            </a:r>
            <a:r>
              <a:rPr lang="en-US" dirty="0">
                <a:latin typeface="Product Sans" panose="020B0403030502040203" pitchFamily="34" charset="0"/>
              </a:rPr>
              <a:t> </a:t>
            </a:r>
            <a:r>
              <a:rPr lang="en-US" dirty="0" err="1">
                <a:latin typeface="Product Sans" panose="020B0403030502040203" pitchFamily="34" charset="0"/>
              </a:rPr>
              <a:t>puol</a:t>
            </a:r>
            <a:r>
              <a:rPr lang="en-US" dirty="0">
                <a:latin typeface="Product Sans" panose="020B0403030502040203" pitchFamily="34" charset="0"/>
              </a:rPr>
              <a:t> </a:t>
            </a:r>
            <a:r>
              <a:rPr lang="en-US" dirty="0" err="1">
                <a:latin typeface="Product Sans" panose="020B0403030502040203" pitchFamily="34" charset="0"/>
              </a:rPr>
              <a:t>pokoke</a:t>
            </a:r>
            <a:r>
              <a:rPr lang="en-US" dirty="0">
                <a:latin typeface="Product Sans" panose="020B0403030502040203" pitchFamily="34" charset="0"/>
              </a:rPr>
              <a:t>. </a:t>
            </a:r>
            <a:endParaRPr lang="en-ID" dirty="0">
              <a:latin typeface="Product Sans" panose="020B040303050204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4974849"/>
      </p:ext>
    </p:extLst>
  </p:cSld>
  <p:clrMapOvr>
    <a:masterClrMapping/>
  </p:clrMapOvr>
  <p:transition spd="slow" advClick="0" advTm="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5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000">
                                          <p:cBhvr additive="base">
                                            <p:cTn id="7" dur="1000" fill="hold"/>
                                            <p:tgtEl>
                                              <p:spTgt spid="28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000">
                                          <p:cBhvr additive="base">
                                            <p:cTn id="8" dur="1000" fill="hold"/>
                                            <p:tgtEl>
                                              <p:spTgt spid="28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 p14:presetBounceEnd="53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000">
                                          <p:cBhvr additive="base">
                                            <p:cTn id="11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000">
                                          <p:cBhvr additive="base">
                                            <p:cTn id="12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decel="65333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28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28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3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750" fill="hold"/>
                                            <p:tgtEl>
                                              <p:spTgt spid="28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28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/>
          <p:bldP spid="2863" grpId="0"/>
          <p:bldP spid="11" grpId="0" animBg="1"/>
          <p:bldP spid="1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8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8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decel="65333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28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28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3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750" fill="hold"/>
                                            <p:tgtEl>
                                              <p:spTgt spid="28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28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/>
          <p:bldP spid="2863" grpId="0"/>
          <p:bldP spid="11" grpId="0" animBg="1"/>
          <p:bldP spid="12" grpId="0" animBg="1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1ECA9BDC-BEB2-48D4-8E5A-DC17F27E63CB}"/>
              </a:ext>
            </a:extLst>
          </p:cNvPr>
          <p:cNvSpPr/>
          <p:nvPr/>
        </p:nvSpPr>
        <p:spPr>
          <a:xfrm>
            <a:off x="0" y="0"/>
            <a:ext cx="6858000" cy="12192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862" name="Rectangle 2861">
            <a:extLst>
              <a:ext uri="{FF2B5EF4-FFF2-40B4-BE49-F238E27FC236}">
                <a16:creationId xmlns:a16="http://schemas.microsoft.com/office/drawing/2014/main" id="{BF1133FA-41DF-4BBC-A94F-44AF92DEF469}"/>
              </a:ext>
            </a:extLst>
          </p:cNvPr>
          <p:cNvSpPr/>
          <p:nvPr/>
        </p:nvSpPr>
        <p:spPr>
          <a:xfrm>
            <a:off x="0" y="0"/>
            <a:ext cx="6858000" cy="12192000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2855" name="Picture 2854">
            <a:extLst>
              <a:ext uri="{FF2B5EF4-FFF2-40B4-BE49-F238E27FC236}">
                <a16:creationId xmlns:a16="http://schemas.microsoft.com/office/drawing/2014/main" id="{A9B83241-EB72-4EA8-863C-7BBCD44AAE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0839" y="1037593"/>
            <a:ext cx="5332705" cy="8000147"/>
          </a:xfrm>
          <a:custGeom>
            <a:avLst/>
            <a:gdLst>
              <a:gd name="connsiteX0" fmla="*/ 0 w 5334000"/>
              <a:gd name="connsiteY0" fmla="*/ 0 h 8686800"/>
              <a:gd name="connsiteX1" fmla="*/ 5334000 w 5334000"/>
              <a:gd name="connsiteY1" fmla="*/ 0 h 8686800"/>
              <a:gd name="connsiteX2" fmla="*/ 5334000 w 5334000"/>
              <a:gd name="connsiteY2" fmla="*/ 8686800 h 8686800"/>
              <a:gd name="connsiteX3" fmla="*/ 0 w 5334000"/>
              <a:gd name="connsiteY3" fmla="*/ 8686800 h 868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34000" h="8686800">
                <a:moveTo>
                  <a:pt x="0" y="0"/>
                </a:moveTo>
                <a:lnTo>
                  <a:pt x="5334000" y="0"/>
                </a:lnTo>
                <a:lnTo>
                  <a:pt x="5334000" y="8686800"/>
                </a:lnTo>
                <a:lnTo>
                  <a:pt x="0" y="8686800"/>
                </a:lnTo>
                <a:close/>
              </a:path>
            </a:pathLst>
          </a:cu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140AE5B2-4BAD-4E01-A36C-A7CDCA782D01}"/>
              </a:ext>
            </a:extLst>
          </p:cNvPr>
          <p:cNvSpPr/>
          <p:nvPr/>
        </p:nvSpPr>
        <p:spPr>
          <a:xfrm>
            <a:off x="560192" y="6095999"/>
            <a:ext cx="5333999" cy="1199747"/>
          </a:xfrm>
          <a:prstGeom prst="rect">
            <a:avLst/>
          </a:prstGeom>
          <a:solidFill>
            <a:schemeClr val="bg1">
              <a:lumMod val="95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4400" b="1" dirty="0">
              <a:solidFill>
                <a:schemeClr val="tx1"/>
              </a:solidFill>
              <a:latin typeface="Product Sans" panose="020B0403030502040203" pitchFamily="34" charset="0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230808E-AE86-40D1-860D-D2BEB1D4B95C}"/>
              </a:ext>
            </a:extLst>
          </p:cNvPr>
          <p:cNvCxnSpPr>
            <a:cxnSpLocks/>
          </p:cNvCxnSpPr>
          <p:nvPr/>
        </p:nvCxnSpPr>
        <p:spPr>
          <a:xfrm>
            <a:off x="6320458" y="440209"/>
            <a:ext cx="0" cy="538485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F09F52FD-6078-4C08-ACF6-AAC4A590F571}"/>
              </a:ext>
            </a:extLst>
          </p:cNvPr>
          <p:cNvSpPr txBox="1"/>
          <p:nvPr/>
        </p:nvSpPr>
        <p:spPr>
          <a:xfrm rot="16200000">
            <a:off x="5195689" y="7034559"/>
            <a:ext cx="221567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Product Sans" panose="020B0403030502040203" pitchFamily="34" charset="0"/>
              </a:rPr>
              <a:t>www.yourdomain.com</a:t>
            </a:r>
            <a:endParaRPr lang="en-ID" sz="1600" dirty="0">
              <a:latin typeface="Product Sans" panose="020B0403030502040203" pitchFamily="34" charset="0"/>
            </a:endParaRPr>
          </a:p>
        </p:txBody>
      </p:sp>
      <p:sp>
        <p:nvSpPr>
          <p:cNvPr id="2856" name="TextBox 2855">
            <a:extLst>
              <a:ext uri="{FF2B5EF4-FFF2-40B4-BE49-F238E27FC236}">
                <a16:creationId xmlns:a16="http://schemas.microsoft.com/office/drawing/2014/main" id="{E9C892CA-55FA-4375-804F-EFBD47373DEC}"/>
              </a:ext>
            </a:extLst>
          </p:cNvPr>
          <p:cNvSpPr txBox="1"/>
          <p:nvPr/>
        </p:nvSpPr>
        <p:spPr>
          <a:xfrm>
            <a:off x="841661" y="9532538"/>
            <a:ext cx="17876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Product Sans" panose="020B0403030502040203" pitchFamily="34" charset="0"/>
              </a:rPr>
              <a:t>Fast Rendering</a:t>
            </a:r>
            <a:endParaRPr lang="en-ID" b="1" dirty="0">
              <a:latin typeface="Product Sans" panose="020B0403030502040203" pitchFamily="34" charset="0"/>
            </a:endParaRPr>
          </a:p>
        </p:txBody>
      </p:sp>
      <p:cxnSp>
        <p:nvCxnSpPr>
          <p:cNvPr id="2857" name="Straight Connector 2856">
            <a:extLst>
              <a:ext uri="{FF2B5EF4-FFF2-40B4-BE49-F238E27FC236}">
                <a16:creationId xmlns:a16="http://schemas.microsoft.com/office/drawing/2014/main" id="{AAB96418-854D-4476-A2F3-2717F7F2B622}"/>
              </a:ext>
            </a:extLst>
          </p:cNvPr>
          <p:cNvCxnSpPr>
            <a:cxnSpLocks/>
          </p:cNvCxnSpPr>
          <p:nvPr/>
        </p:nvCxnSpPr>
        <p:spPr>
          <a:xfrm>
            <a:off x="6320458" y="8585201"/>
            <a:ext cx="0" cy="308186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61" name="TextBox 2860">
            <a:extLst>
              <a:ext uri="{FF2B5EF4-FFF2-40B4-BE49-F238E27FC236}">
                <a16:creationId xmlns:a16="http://schemas.microsoft.com/office/drawing/2014/main" id="{99A9CD0C-6A9F-453C-9879-1C402BA90FFB}"/>
              </a:ext>
            </a:extLst>
          </p:cNvPr>
          <p:cNvSpPr txBox="1"/>
          <p:nvPr/>
        </p:nvSpPr>
        <p:spPr>
          <a:xfrm>
            <a:off x="841660" y="9901870"/>
            <a:ext cx="37124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Product Sans" panose="020B0403030502040203" pitchFamily="34" charset="0"/>
              </a:rPr>
              <a:t>Lorem ipsum, </a:t>
            </a:r>
            <a:r>
              <a:rPr lang="en-US" dirty="0" err="1">
                <a:latin typeface="Product Sans" panose="020B0403030502040203" pitchFamily="34" charset="0"/>
              </a:rPr>
              <a:t>kui</a:t>
            </a:r>
            <a:r>
              <a:rPr lang="en-US" dirty="0">
                <a:latin typeface="Product Sans" panose="020B0403030502040203" pitchFamily="34" charset="0"/>
              </a:rPr>
              <a:t> </a:t>
            </a:r>
            <a:r>
              <a:rPr lang="en-US" dirty="0" err="1">
                <a:latin typeface="Product Sans" panose="020B0403030502040203" pitchFamily="34" charset="0"/>
              </a:rPr>
              <a:t>guanteng</a:t>
            </a:r>
            <a:r>
              <a:rPr lang="en-US" dirty="0">
                <a:latin typeface="Product Sans" panose="020B0403030502040203" pitchFamily="34" charset="0"/>
              </a:rPr>
              <a:t> </a:t>
            </a:r>
            <a:r>
              <a:rPr lang="en-US" dirty="0" err="1">
                <a:latin typeface="Product Sans" panose="020B0403030502040203" pitchFamily="34" charset="0"/>
              </a:rPr>
              <a:t>puol</a:t>
            </a:r>
            <a:r>
              <a:rPr lang="en-US" dirty="0">
                <a:latin typeface="Product Sans" panose="020B0403030502040203" pitchFamily="34" charset="0"/>
              </a:rPr>
              <a:t> </a:t>
            </a:r>
            <a:r>
              <a:rPr lang="en-US" dirty="0" err="1">
                <a:latin typeface="Product Sans" panose="020B0403030502040203" pitchFamily="34" charset="0"/>
              </a:rPr>
              <a:t>pokoke</a:t>
            </a:r>
            <a:r>
              <a:rPr lang="en-US" dirty="0">
                <a:latin typeface="Product Sans" panose="020B0403030502040203" pitchFamily="34" charset="0"/>
              </a:rPr>
              <a:t>. Lek </a:t>
            </a:r>
            <a:r>
              <a:rPr lang="en-US" dirty="0" err="1">
                <a:latin typeface="Product Sans" panose="020B0403030502040203" pitchFamily="34" charset="0"/>
              </a:rPr>
              <a:t>koe</a:t>
            </a:r>
            <a:r>
              <a:rPr lang="en-US" dirty="0">
                <a:latin typeface="Product Sans" panose="020B0403030502040203" pitchFamily="34" charset="0"/>
              </a:rPr>
              <a:t> </a:t>
            </a:r>
            <a:r>
              <a:rPr lang="en-US" dirty="0" err="1">
                <a:latin typeface="Product Sans" panose="020B0403030502040203" pitchFamily="34" charset="0"/>
              </a:rPr>
              <a:t>ora</a:t>
            </a:r>
            <a:r>
              <a:rPr lang="en-US" dirty="0">
                <a:latin typeface="Product Sans" panose="020B0403030502040203" pitchFamily="34" charset="0"/>
              </a:rPr>
              <a:t> </a:t>
            </a:r>
            <a:r>
              <a:rPr lang="en-US" dirty="0" err="1">
                <a:latin typeface="Product Sans" panose="020B0403030502040203" pitchFamily="34" charset="0"/>
              </a:rPr>
              <a:t>percoyo</a:t>
            </a:r>
            <a:r>
              <a:rPr lang="en-US" dirty="0">
                <a:latin typeface="Product Sans" panose="020B0403030502040203" pitchFamily="34" charset="0"/>
              </a:rPr>
              <a:t> </a:t>
            </a:r>
            <a:r>
              <a:rPr lang="en-US" dirty="0" err="1">
                <a:latin typeface="Product Sans" panose="020B0403030502040203" pitchFamily="34" charset="0"/>
              </a:rPr>
              <a:t>takok</a:t>
            </a:r>
            <a:r>
              <a:rPr lang="en-US" dirty="0">
                <a:latin typeface="Product Sans" panose="020B0403030502040203" pitchFamily="34" charset="0"/>
              </a:rPr>
              <a:t> ae </a:t>
            </a:r>
            <a:r>
              <a:rPr lang="en-US" dirty="0" err="1">
                <a:latin typeface="Product Sans" panose="020B0403030502040203" pitchFamily="34" charset="0"/>
              </a:rPr>
              <a:t>dewe</a:t>
            </a:r>
            <a:r>
              <a:rPr lang="en-US" dirty="0">
                <a:latin typeface="Product Sans" panose="020B0403030502040203" pitchFamily="34" charset="0"/>
              </a:rPr>
              <a:t> </a:t>
            </a:r>
            <a:r>
              <a:rPr lang="en-US" dirty="0" err="1">
                <a:latin typeface="Product Sans" panose="020B0403030502040203" pitchFamily="34" charset="0"/>
              </a:rPr>
              <a:t>nang</a:t>
            </a:r>
            <a:r>
              <a:rPr lang="en-US" dirty="0">
                <a:latin typeface="Product Sans" panose="020B0403030502040203" pitchFamily="34" charset="0"/>
              </a:rPr>
              <a:t> </a:t>
            </a:r>
            <a:r>
              <a:rPr lang="en-US" dirty="0" err="1">
                <a:latin typeface="Product Sans" panose="020B0403030502040203" pitchFamily="34" charset="0"/>
              </a:rPr>
              <a:t>wonge</a:t>
            </a:r>
            <a:r>
              <a:rPr lang="en-US" dirty="0">
                <a:latin typeface="Product Sans" panose="020B0403030502040203" pitchFamily="34" charset="0"/>
              </a:rPr>
              <a:t>.</a:t>
            </a:r>
            <a:endParaRPr lang="en-ID" dirty="0">
              <a:latin typeface="Product Sans" panose="020B0403030502040203" pitchFamily="34" charset="0"/>
            </a:endParaRPr>
          </a:p>
        </p:txBody>
      </p:sp>
      <p:sp>
        <p:nvSpPr>
          <p:cNvPr id="2863" name="TextBox 2862">
            <a:extLst>
              <a:ext uri="{FF2B5EF4-FFF2-40B4-BE49-F238E27FC236}">
                <a16:creationId xmlns:a16="http://schemas.microsoft.com/office/drawing/2014/main" id="{E2A04C0C-656B-4026-AE43-AE7E8B048F94}"/>
              </a:ext>
            </a:extLst>
          </p:cNvPr>
          <p:cNvSpPr txBox="1"/>
          <p:nvPr/>
        </p:nvSpPr>
        <p:spPr>
          <a:xfrm>
            <a:off x="1439193" y="6314343"/>
            <a:ext cx="3979613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400" dirty="0">
                <a:latin typeface="Product Sans" panose="020B0403030502040203" pitchFamily="34" charset="0"/>
              </a:rPr>
              <a:t>EASY</a:t>
            </a:r>
            <a:r>
              <a:rPr lang="en-US" sz="4400" b="1" dirty="0">
                <a:latin typeface="Product Sans" panose="020B0403030502040203" pitchFamily="34" charset="0"/>
              </a:rPr>
              <a:t> EDITING</a:t>
            </a:r>
            <a:endParaRPr lang="en-ID" sz="4400" b="1" dirty="0">
              <a:solidFill>
                <a:schemeClr val="tx1"/>
              </a:solidFill>
              <a:latin typeface="Product Sans" panose="020B040303050204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3559713"/>
      </p:ext>
    </p:extLst>
  </p:cSld>
  <p:clrMapOvr>
    <a:masterClrMapping/>
  </p:clrMapOvr>
  <p:transition spd="slow" advClick="0" advTm="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7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repeatCount="2000" accel="49333" decel="50667" autoRev="1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75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1" fill="hold" nodeType="withEffect" p14:presetBounceEnd="5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000">
                                          <p:cBhvr additive="base">
                                            <p:cTn id="14" dur="1000" fill="hold"/>
                                            <p:tgtEl>
                                              <p:spTgt spid="28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000">
                                          <p:cBhvr additive="base">
                                            <p:cTn id="15" dur="1000" fill="hold"/>
                                            <p:tgtEl>
                                              <p:spTgt spid="28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decel="65333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750" fill="hold"/>
                                            <p:tgtEl>
                                              <p:spTgt spid="28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28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2" decel="65333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6" presetClass="emph" presetSubtype="0" repeatCount="300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" dur="500" tmFilter="0, 0; .2, .5; .8, .5; 1, 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6" dur="250" autoRev="1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750" fill="hold"/>
                                            <p:tgtEl>
                                              <p:spTgt spid="28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750" fill="hold"/>
                                            <p:tgtEl>
                                              <p:spTgt spid="28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28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28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28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28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28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 animBg="1"/>
          <p:bldP spid="16" grpId="1" animBg="1"/>
          <p:bldP spid="2862" grpId="0" animBg="1"/>
          <p:bldP spid="8" grpId="0" animBg="1"/>
          <p:bldP spid="8" grpId="1" animBg="1"/>
          <p:bldP spid="13" grpId="0"/>
          <p:bldP spid="2856" grpId="0"/>
          <p:bldP spid="2861" grpId="0"/>
          <p:bldP spid="286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7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repeatCount="2000" accel="49333" decel="50667" autoRev="1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75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28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28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decel="65333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750" fill="hold"/>
                                            <p:tgtEl>
                                              <p:spTgt spid="28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28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2" decel="65333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6" presetClass="emph" presetSubtype="0" repeatCount="300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" dur="500" tmFilter="0, 0; .2, .5; .8, .5; 1, 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6" dur="250" autoRev="1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750" fill="hold"/>
                                            <p:tgtEl>
                                              <p:spTgt spid="28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750" fill="hold"/>
                                            <p:tgtEl>
                                              <p:spTgt spid="28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28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28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28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28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28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 animBg="1"/>
          <p:bldP spid="16" grpId="1" animBg="1"/>
          <p:bldP spid="2862" grpId="0" animBg="1"/>
          <p:bldP spid="8" grpId="0" animBg="1"/>
          <p:bldP spid="8" grpId="1" animBg="1"/>
          <p:bldP spid="13" grpId="0"/>
          <p:bldP spid="2856" grpId="0"/>
          <p:bldP spid="2861" grpId="0"/>
          <p:bldP spid="2863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1ECA9BDC-BEB2-48D4-8E5A-DC17F27E63CB}"/>
              </a:ext>
            </a:extLst>
          </p:cNvPr>
          <p:cNvSpPr/>
          <p:nvPr/>
        </p:nvSpPr>
        <p:spPr>
          <a:xfrm>
            <a:off x="0" y="0"/>
            <a:ext cx="6858000" cy="12192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862" name="Rectangle 2861">
            <a:extLst>
              <a:ext uri="{FF2B5EF4-FFF2-40B4-BE49-F238E27FC236}">
                <a16:creationId xmlns:a16="http://schemas.microsoft.com/office/drawing/2014/main" id="{BF1133FA-41DF-4BBC-A94F-44AF92DEF469}"/>
              </a:ext>
            </a:extLst>
          </p:cNvPr>
          <p:cNvSpPr/>
          <p:nvPr/>
        </p:nvSpPr>
        <p:spPr>
          <a:xfrm>
            <a:off x="0" y="0"/>
            <a:ext cx="6858000" cy="12192000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2855" name="Picture 2854">
            <a:extLst>
              <a:ext uri="{FF2B5EF4-FFF2-40B4-BE49-F238E27FC236}">
                <a16:creationId xmlns:a16="http://schemas.microsoft.com/office/drawing/2014/main" id="{A9B83241-EB72-4EA8-863C-7BBCD44AAE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5329" y="1250797"/>
            <a:ext cx="5013743" cy="7519586"/>
          </a:xfrm>
          <a:custGeom>
            <a:avLst/>
            <a:gdLst>
              <a:gd name="connsiteX0" fmla="*/ 0 w 5334000"/>
              <a:gd name="connsiteY0" fmla="*/ 0 h 8686800"/>
              <a:gd name="connsiteX1" fmla="*/ 5334000 w 5334000"/>
              <a:gd name="connsiteY1" fmla="*/ 0 h 8686800"/>
              <a:gd name="connsiteX2" fmla="*/ 5334000 w 5334000"/>
              <a:gd name="connsiteY2" fmla="*/ 8686800 h 8686800"/>
              <a:gd name="connsiteX3" fmla="*/ 0 w 5334000"/>
              <a:gd name="connsiteY3" fmla="*/ 8686800 h 868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34000" h="8686800">
                <a:moveTo>
                  <a:pt x="0" y="0"/>
                </a:moveTo>
                <a:lnTo>
                  <a:pt x="5334000" y="0"/>
                </a:lnTo>
                <a:lnTo>
                  <a:pt x="5334000" y="8686800"/>
                </a:lnTo>
                <a:lnTo>
                  <a:pt x="0" y="8686800"/>
                </a:lnTo>
                <a:close/>
              </a:path>
            </a:pathLst>
          </a:cu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230808E-AE86-40D1-860D-D2BEB1D4B95C}"/>
              </a:ext>
            </a:extLst>
          </p:cNvPr>
          <p:cNvCxnSpPr>
            <a:cxnSpLocks/>
          </p:cNvCxnSpPr>
          <p:nvPr/>
        </p:nvCxnSpPr>
        <p:spPr>
          <a:xfrm>
            <a:off x="6320373" y="440209"/>
            <a:ext cx="0" cy="538485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F09F52FD-6078-4C08-ACF6-AAC4A590F571}"/>
              </a:ext>
            </a:extLst>
          </p:cNvPr>
          <p:cNvSpPr txBox="1"/>
          <p:nvPr/>
        </p:nvSpPr>
        <p:spPr>
          <a:xfrm rot="16200000">
            <a:off x="5195604" y="7034559"/>
            <a:ext cx="221567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Product Sans" panose="020B0403030502040203" pitchFamily="34" charset="0"/>
              </a:rPr>
              <a:t>www.yourdomain.com</a:t>
            </a:r>
            <a:endParaRPr lang="en-ID" sz="1600" dirty="0">
              <a:latin typeface="Product Sans" panose="020B0403030502040203" pitchFamily="34" charset="0"/>
            </a:endParaRPr>
          </a:p>
        </p:txBody>
      </p:sp>
      <p:cxnSp>
        <p:nvCxnSpPr>
          <p:cNvPr id="2857" name="Straight Connector 2856">
            <a:extLst>
              <a:ext uri="{FF2B5EF4-FFF2-40B4-BE49-F238E27FC236}">
                <a16:creationId xmlns:a16="http://schemas.microsoft.com/office/drawing/2014/main" id="{AAB96418-854D-4476-A2F3-2717F7F2B622}"/>
              </a:ext>
            </a:extLst>
          </p:cNvPr>
          <p:cNvCxnSpPr>
            <a:cxnSpLocks/>
          </p:cNvCxnSpPr>
          <p:nvPr/>
        </p:nvCxnSpPr>
        <p:spPr>
          <a:xfrm>
            <a:off x="6320373" y="8585201"/>
            <a:ext cx="0" cy="308186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63" name="TextBox 2862">
            <a:extLst>
              <a:ext uri="{FF2B5EF4-FFF2-40B4-BE49-F238E27FC236}">
                <a16:creationId xmlns:a16="http://schemas.microsoft.com/office/drawing/2014/main" id="{E2A04C0C-656B-4026-AE43-AE7E8B048F94}"/>
              </a:ext>
            </a:extLst>
          </p:cNvPr>
          <p:cNvSpPr txBox="1"/>
          <p:nvPr/>
        </p:nvSpPr>
        <p:spPr>
          <a:xfrm>
            <a:off x="715329" y="9096196"/>
            <a:ext cx="5336591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400" dirty="0">
                <a:solidFill>
                  <a:schemeClr val="tx1"/>
                </a:solidFill>
                <a:latin typeface="Product Sans" panose="020B0403030502040203" pitchFamily="34" charset="0"/>
              </a:rPr>
              <a:t>CREATIVE</a:t>
            </a:r>
            <a:endParaRPr lang="en-ID" sz="4400" b="1" dirty="0">
              <a:solidFill>
                <a:schemeClr val="tx1"/>
              </a:solidFill>
              <a:latin typeface="Product Sans" panose="020B0403030502040203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CE73634-CCD4-45A5-BC65-710CAA6A68AC}"/>
              </a:ext>
            </a:extLst>
          </p:cNvPr>
          <p:cNvSpPr txBox="1"/>
          <p:nvPr/>
        </p:nvSpPr>
        <p:spPr>
          <a:xfrm>
            <a:off x="715329" y="10090100"/>
            <a:ext cx="1175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b="1" dirty="0" err="1">
                <a:latin typeface="Product Sans" panose="020B0403030502040203" pitchFamily="34" charset="0"/>
              </a:rPr>
              <a:t>Inovative</a:t>
            </a:r>
            <a:endParaRPr lang="en-ID" b="1" dirty="0">
              <a:latin typeface="Product Sans" panose="020B0403030502040203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FE8F54E-B18D-48DC-8459-A60A85193614}"/>
              </a:ext>
            </a:extLst>
          </p:cNvPr>
          <p:cNvSpPr txBox="1"/>
          <p:nvPr/>
        </p:nvSpPr>
        <p:spPr>
          <a:xfrm>
            <a:off x="715329" y="10459432"/>
            <a:ext cx="40123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Product Sans" panose="020B0403030502040203" pitchFamily="34" charset="0"/>
              </a:rPr>
              <a:t>Lorem ipsum, </a:t>
            </a:r>
            <a:r>
              <a:rPr lang="en-US" dirty="0" err="1">
                <a:latin typeface="Product Sans" panose="020B0403030502040203" pitchFamily="34" charset="0"/>
              </a:rPr>
              <a:t>kui</a:t>
            </a:r>
            <a:r>
              <a:rPr lang="en-US" dirty="0">
                <a:latin typeface="Product Sans" panose="020B0403030502040203" pitchFamily="34" charset="0"/>
              </a:rPr>
              <a:t> </a:t>
            </a:r>
            <a:r>
              <a:rPr lang="en-US" dirty="0" err="1">
                <a:latin typeface="Product Sans" panose="020B0403030502040203" pitchFamily="34" charset="0"/>
              </a:rPr>
              <a:t>guanteng</a:t>
            </a:r>
            <a:r>
              <a:rPr lang="en-US" dirty="0">
                <a:latin typeface="Product Sans" panose="020B0403030502040203" pitchFamily="34" charset="0"/>
              </a:rPr>
              <a:t> </a:t>
            </a:r>
            <a:r>
              <a:rPr lang="en-US" dirty="0" err="1">
                <a:latin typeface="Product Sans" panose="020B0403030502040203" pitchFamily="34" charset="0"/>
              </a:rPr>
              <a:t>puol</a:t>
            </a:r>
            <a:r>
              <a:rPr lang="en-US" dirty="0">
                <a:latin typeface="Product Sans" panose="020B0403030502040203" pitchFamily="34" charset="0"/>
              </a:rPr>
              <a:t> </a:t>
            </a:r>
            <a:r>
              <a:rPr lang="en-US" dirty="0" err="1">
                <a:latin typeface="Product Sans" panose="020B0403030502040203" pitchFamily="34" charset="0"/>
              </a:rPr>
              <a:t>pokoke</a:t>
            </a:r>
            <a:r>
              <a:rPr lang="en-US" dirty="0">
                <a:latin typeface="Product Sans" panose="020B0403030502040203" pitchFamily="34" charset="0"/>
              </a:rPr>
              <a:t>. Lek </a:t>
            </a:r>
            <a:r>
              <a:rPr lang="en-US" dirty="0" err="1">
                <a:latin typeface="Product Sans" panose="020B0403030502040203" pitchFamily="34" charset="0"/>
              </a:rPr>
              <a:t>koe</a:t>
            </a:r>
            <a:r>
              <a:rPr lang="en-US" dirty="0">
                <a:latin typeface="Product Sans" panose="020B0403030502040203" pitchFamily="34" charset="0"/>
              </a:rPr>
              <a:t> </a:t>
            </a:r>
            <a:r>
              <a:rPr lang="en-US" dirty="0" err="1">
                <a:latin typeface="Product Sans" panose="020B0403030502040203" pitchFamily="34" charset="0"/>
              </a:rPr>
              <a:t>ora</a:t>
            </a:r>
            <a:r>
              <a:rPr lang="en-US" dirty="0">
                <a:latin typeface="Product Sans" panose="020B0403030502040203" pitchFamily="34" charset="0"/>
              </a:rPr>
              <a:t> </a:t>
            </a:r>
            <a:r>
              <a:rPr lang="en-US" dirty="0" err="1">
                <a:latin typeface="Product Sans" panose="020B0403030502040203" pitchFamily="34" charset="0"/>
              </a:rPr>
              <a:t>percoyo</a:t>
            </a:r>
            <a:r>
              <a:rPr lang="en-US" dirty="0">
                <a:latin typeface="Product Sans" panose="020B0403030502040203" pitchFamily="34" charset="0"/>
              </a:rPr>
              <a:t> </a:t>
            </a:r>
            <a:r>
              <a:rPr lang="en-US" dirty="0" err="1">
                <a:latin typeface="Product Sans" panose="020B0403030502040203" pitchFamily="34" charset="0"/>
              </a:rPr>
              <a:t>takok</a:t>
            </a:r>
            <a:r>
              <a:rPr lang="en-US" dirty="0">
                <a:latin typeface="Product Sans" panose="020B0403030502040203" pitchFamily="34" charset="0"/>
              </a:rPr>
              <a:t> ae </a:t>
            </a:r>
            <a:r>
              <a:rPr lang="en-US" dirty="0" err="1">
                <a:latin typeface="Product Sans" panose="020B0403030502040203" pitchFamily="34" charset="0"/>
              </a:rPr>
              <a:t>dewe</a:t>
            </a:r>
            <a:r>
              <a:rPr lang="en-US" dirty="0">
                <a:latin typeface="Product Sans" panose="020B0403030502040203" pitchFamily="34" charset="0"/>
              </a:rPr>
              <a:t> </a:t>
            </a:r>
            <a:r>
              <a:rPr lang="en-US" dirty="0" err="1">
                <a:latin typeface="Product Sans" panose="020B0403030502040203" pitchFamily="34" charset="0"/>
              </a:rPr>
              <a:t>nang</a:t>
            </a:r>
            <a:r>
              <a:rPr lang="en-US" dirty="0">
                <a:latin typeface="Product Sans" panose="020B0403030502040203" pitchFamily="34" charset="0"/>
              </a:rPr>
              <a:t> </a:t>
            </a:r>
            <a:r>
              <a:rPr lang="en-US" dirty="0" err="1">
                <a:latin typeface="Product Sans" panose="020B0403030502040203" pitchFamily="34" charset="0"/>
              </a:rPr>
              <a:t>wonge</a:t>
            </a:r>
            <a:r>
              <a:rPr lang="en-US" dirty="0">
                <a:latin typeface="Product Sans" panose="020B0403030502040203" pitchFamily="34" charset="0"/>
              </a:rPr>
              <a:t>.</a:t>
            </a:r>
            <a:endParaRPr lang="en-ID" dirty="0">
              <a:latin typeface="Product Sans" panose="020B040303050204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8430041"/>
      </p:ext>
    </p:extLst>
  </p:cSld>
  <p:clrMapOvr>
    <a:masterClrMapping/>
  </p:clrMapOvr>
  <p:transition spd="slow" advClick="0" advTm="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7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repeatCount="2000" accel="49333" decel="50667" autoRev="1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75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28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1" fill="hold" nodeType="withEffect" p14:presetBounceEnd="5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000">
                                          <p:cBhvr additive="base">
                                            <p:cTn id="17" dur="1000" fill="hold"/>
                                            <p:tgtEl>
                                              <p:spTgt spid="28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000">
                                          <p:cBhvr additive="base">
                                            <p:cTn id="18" dur="1000" fill="hold"/>
                                            <p:tgtEl>
                                              <p:spTgt spid="28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2" decel="65333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750" fill="hold"/>
                                            <p:tgtEl>
                                              <p:spTgt spid="28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28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1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750" fill="hold"/>
                                            <p:tgtEl>
                                              <p:spTgt spid="28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750" fill="hold"/>
                                            <p:tgtEl>
                                              <p:spTgt spid="28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 animBg="1"/>
          <p:bldP spid="16" grpId="1" animBg="1"/>
          <p:bldP spid="2862" grpId="0" animBg="1"/>
          <p:bldP spid="13" grpId="0"/>
          <p:bldP spid="2863" grpId="0"/>
          <p:bldP spid="9" grpId="0"/>
          <p:bldP spid="1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7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repeatCount="2000" accel="49333" decel="50667" autoRev="1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75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28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28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28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2" decel="65333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750" fill="hold"/>
                                            <p:tgtEl>
                                              <p:spTgt spid="28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28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1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750" fill="hold"/>
                                            <p:tgtEl>
                                              <p:spTgt spid="28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750" fill="hold"/>
                                            <p:tgtEl>
                                              <p:spTgt spid="28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 animBg="1"/>
          <p:bldP spid="16" grpId="1" animBg="1"/>
          <p:bldP spid="2862" grpId="0" animBg="1"/>
          <p:bldP spid="13" grpId="0"/>
          <p:bldP spid="2863" grpId="0"/>
          <p:bldP spid="9" grpId="0"/>
          <p:bldP spid="11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230808E-AE86-40D1-860D-D2BEB1D4B95C}"/>
              </a:ext>
            </a:extLst>
          </p:cNvPr>
          <p:cNvCxnSpPr>
            <a:cxnSpLocks/>
          </p:cNvCxnSpPr>
          <p:nvPr/>
        </p:nvCxnSpPr>
        <p:spPr>
          <a:xfrm>
            <a:off x="6271819" y="440208"/>
            <a:ext cx="0" cy="538485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F09F52FD-6078-4C08-ACF6-AAC4A590F571}"/>
              </a:ext>
            </a:extLst>
          </p:cNvPr>
          <p:cNvSpPr txBox="1"/>
          <p:nvPr/>
        </p:nvSpPr>
        <p:spPr>
          <a:xfrm rot="16200000">
            <a:off x="5147050" y="7034558"/>
            <a:ext cx="221567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Product Sans" panose="020B0403030502040203" pitchFamily="34" charset="0"/>
              </a:rPr>
              <a:t>www.yourdomain.com</a:t>
            </a:r>
            <a:endParaRPr lang="en-ID" sz="1600" dirty="0">
              <a:latin typeface="Product Sans" panose="020B0403030502040203" pitchFamily="34" charset="0"/>
            </a:endParaRPr>
          </a:p>
        </p:txBody>
      </p:sp>
      <p:cxnSp>
        <p:nvCxnSpPr>
          <p:cNvPr id="2857" name="Straight Connector 2856">
            <a:extLst>
              <a:ext uri="{FF2B5EF4-FFF2-40B4-BE49-F238E27FC236}">
                <a16:creationId xmlns:a16="http://schemas.microsoft.com/office/drawing/2014/main" id="{AAB96418-854D-4476-A2F3-2717F7F2B622}"/>
              </a:ext>
            </a:extLst>
          </p:cNvPr>
          <p:cNvCxnSpPr>
            <a:cxnSpLocks/>
          </p:cNvCxnSpPr>
          <p:nvPr/>
        </p:nvCxnSpPr>
        <p:spPr>
          <a:xfrm>
            <a:off x="6271819" y="8585200"/>
            <a:ext cx="0" cy="308186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63" name="TextBox 2862">
            <a:extLst>
              <a:ext uri="{FF2B5EF4-FFF2-40B4-BE49-F238E27FC236}">
                <a16:creationId xmlns:a16="http://schemas.microsoft.com/office/drawing/2014/main" id="{E2A04C0C-656B-4026-AE43-AE7E8B048F94}"/>
              </a:ext>
            </a:extLst>
          </p:cNvPr>
          <p:cNvSpPr txBox="1"/>
          <p:nvPr/>
        </p:nvSpPr>
        <p:spPr>
          <a:xfrm>
            <a:off x="494710" y="3026007"/>
            <a:ext cx="439947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spc="600" dirty="0">
                <a:latin typeface="Product Sans" panose="020B0403030502040203" pitchFamily="34" charset="0"/>
              </a:rPr>
              <a:t>GRAB IT FAST.</a:t>
            </a:r>
            <a:endParaRPr lang="en-US" sz="3600" spc="600" dirty="0">
              <a:latin typeface="Product Sans" panose="020B0403030502040203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EFBD7CD-622F-4885-8DAC-75996C63A9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64742" y="4378747"/>
            <a:ext cx="5518376" cy="3679252"/>
          </a:xfrm>
          <a:custGeom>
            <a:avLst/>
            <a:gdLst>
              <a:gd name="connsiteX0" fmla="*/ 0 w 5334000"/>
              <a:gd name="connsiteY0" fmla="*/ 0 h 8686800"/>
              <a:gd name="connsiteX1" fmla="*/ 5334000 w 5334000"/>
              <a:gd name="connsiteY1" fmla="*/ 0 h 8686800"/>
              <a:gd name="connsiteX2" fmla="*/ 5334000 w 5334000"/>
              <a:gd name="connsiteY2" fmla="*/ 8686800 h 8686800"/>
              <a:gd name="connsiteX3" fmla="*/ 0 w 5334000"/>
              <a:gd name="connsiteY3" fmla="*/ 8686800 h 868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34000" h="8686800">
                <a:moveTo>
                  <a:pt x="0" y="0"/>
                </a:moveTo>
                <a:lnTo>
                  <a:pt x="5334000" y="0"/>
                </a:lnTo>
                <a:lnTo>
                  <a:pt x="5334000" y="8686800"/>
                </a:lnTo>
                <a:lnTo>
                  <a:pt x="0" y="8686800"/>
                </a:lnTo>
                <a:close/>
              </a:path>
            </a:pathLst>
          </a:cu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B4B3C23-E7C3-473B-A08A-87A3DB0FC05B}"/>
              </a:ext>
            </a:extLst>
          </p:cNvPr>
          <p:cNvSpPr txBox="1"/>
          <p:nvPr/>
        </p:nvSpPr>
        <p:spPr>
          <a:xfrm>
            <a:off x="586181" y="8473495"/>
            <a:ext cx="2475358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b="1" dirty="0" err="1">
                <a:latin typeface="Product Sans" panose="020B0403030502040203" pitchFamily="34" charset="0"/>
              </a:rPr>
              <a:t>Powerpoint</a:t>
            </a:r>
            <a:r>
              <a:rPr lang="en-US" b="1" dirty="0">
                <a:latin typeface="Product Sans" panose="020B0403030502040203" pitchFamily="34" charset="0"/>
              </a:rPr>
              <a:t> Template</a:t>
            </a:r>
            <a:endParaRPr lang="en-ID" b="1" dirty="0">
              <a:latin typeface="Product Sans" panose="020B0403030502040203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EFF953B-A452-49BC-B930-25E8290E4603}"/>
              </a:ext>
            </a:extLst>
          </p:cNvPr>
          <p:cNvSpPr txBox="1"/>
          <p:nvPr/>
        </p:nvSpPr>
        <p:spPr>
          <a:xfrm>
            <a:off x="586180" y="8842827"/>
            <a:ext cx="2723813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latin typeface="Product Sans" panose="020B0403030502040203" pitchFamily="34" charset="0"/>
              </a:rPr>
              <a:t>Lorem ipsum, </a:t>
            </a:r>
            <a:r>
              <a:rPr lang="en-US" dirty="0" err="1">
                <a:latin typeface="Product Sans" panose="020B0403030502040203" pitchFamily="34" charset="0"/>
              </a:rPr>
              <a:t>kui</a:t>
            </a:r>
            <a:r>
              <a:rPr lang="en-US" dirty="0">
                <a:latin typeface="Product Sans" panose="020B0403030502040203" pitchFamily="34" charset="0"/>
              </a:rPr>
              <a:t> </a:t>
            </a:r>
            <a:r>
              <a:rPr lang="en-US" dirty="0" err="1">
                <a:latin typeface="Product Sans" panose="020B0403030502040203" pitchFamily="34" charset="0"/>
              </a:rPr>
              <a:t>guanteng</a:t>
            </a:r>
            <a:r>
              <a:rPr lang="en-US" dirty="0">
                <a:latin typeface="Product Sans" panose="020B0403030502040203" pitchFamily="34" charset="0"/>
              </a:rPr>
              <a:t> </a:t>
            </a:r>
            <a:r>
              <a:rPr lang="en-US" dirty="0" err="1">
                <a:latin typeface="Product Sans" panose="020B0403030502040203" pitchFamily="34" charset="0"/>
              </a:rPr>
              <a:t>puol</a:t>
            </a:r>
            <a:r>
              <a:rPr lang="en-US" dirty="0">
                <a:latin typeface="Product Sans" panose="020B0403030502040203" pitchFamily="34" charset="0"/>
              </a:rPr>
              <a:t> </a:t>
            </a:r>
            <a:r>
              <a:rPr lang="en-US" dirty="0" err="1">
                <a:latin typeface="Product Sans" panose="020B0403030502040203" pitchFamily="34" charset="0"/>
              </a:rPr>
              <a:t>pokoke</a:t>
            </a:r>
            <a:r>
              <a:rPr lang="en-US" dirty="0">
                <a:latin typeface="Product Sans" panose="020B0403030502040203" pitchFamily="34" charset="0"/>
              </a:rPr>
              <a:t>. </a:t>
            </a:r>
            <a:endParaRPr lang="en-ID" dirty="0">
              <a:latin typeface="Product Sans" panose="020B0403030502040203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C8C919C-7055-4066-9F60-38DA588071D1}"/>
              </a:ext>
            </a:extLst>
          </p:cNvPr>
          <p:cNvSpPr txBox="1"/>
          <p:nvPr/>
        </p:nvSpPr>
        <p:spPr>
          <a:xfrm>
            <a:off x="494709" y="3549227"/>
            <a:ext cx="551837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latin typeface="Product Sans" panose="020B0403030502040203" pitchFamily="34" charset="0"/>
              </a:rPr>
              <a:t>WWW.YOURDOMAIN.COM</a:t>
            </a:r>
            <a:endParaRPr lang="en-US" sz="4000" b="1" dirty="0">
              <a:latin typeface="Product Sans" panose="020B040303050204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6204823"/>
      </p:ext>
    </p:extLst>
  </p:cSld>
  <p:clrMapOvr>
    <a:masterClrMapping/>
  </p:clrMapOvr>
  <p:transition spd="slow" advClick="0" advTm="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53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000">
                                          <p:cBhvr additive="base">
                                            <p:cTn id="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000">
                                          <p:cBhvr additive="base">
                                            <p:cTn id="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decel="65333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28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28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7" presetClass="emph" presetSubtype="0" repeatCount="2000" fill="remove" grpId="1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Clr clrSpc="rgb" dir="cw">
                                          <p:cBhvr override="childStyle">
                                            <p:cTn id="14" dur="250" autoRev="1" fill="remove"/>
                                            <p:tgtEl>
                                              <p:spTgt spid="2863"/>
                                            </p:tgtEl>
                                            <p:attrNameLst>
                                              <p:attrName>style.color</p:attrName>
                                            </p:attrNameLst>
                                          </p:cBhvr>
                                          <p:to>
                                            <a:schemeClr val="bg1"/>
                                          </p:to>
                                        </p:animClr>
                                        <p:animClr clrSpc="rgb" dir="cw">
                                          <p:cBhvr>
                                            <p:cTn id="15" dur="250" autoRev="1" fill="remove"/>
                                            <p:tgtEl>
                                              <p:spTgt spid="2863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chemeClr val="bg1"/>
                                          </p:to>
                                        </p:animClr>
                                        <p:set>
                                          <p:cBhvr>
                                            <p:cTn id="16" dur="250" autoRev="1" fill="remove"/>
                                            <p:tgtEl>
                                              <p:spTgt spid="2863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17" dur="250" autoRev="1" fill="remove"/>
                                            <p:tgtEl>
                                              <p:spTgt spid="2863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1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28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28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8" decel="65333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6" presetClass="emph" presetSubtype="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2" dur="500" tmFilter="0, 0; .2, .5; .8, .5; 1, 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3" dur="250" autoRev="1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/>
          <p:bldP spid="2863" grpId="0"/>
          <p:bldP spid="2863" grpId="1"/>
          <p:bldP spid="11" grpId="0" animBg="1"/>
          <p:bldP spid="12" grpId="0" animBg="1"/>
          <p:bldP spid="14" grpId="0"/>
          <p:bldP spid="14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decel="65333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28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28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7" presetClass="emph" presetSubtype="0" repeatCount="2000" fill="remove" grpId="1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Clr clrSpc="rgb" dir="cw">
                                          <p:cBhvr override="childStyle">
                                            <p:cTn id="14" dur="250" autoRev="1" fill="remove"/>
                                            <p:tgtEl>
                                              <p:spTgt spid="2863"/>
                                            </p:tgtEl>
                                            <p:attrNameLst>
                                              <p:attrName>style.color</p:attrName>
                                            </p:attrNameLst>
                                          </p:cBhvr>
                                          <p:to>
                                            <a:schemeClr val="bg1"/>
                                          </p:to>
                                        </p:animClr>
                                        <p:animClr clrSpc="rgb" dir="cw">
                                          <p:cBhvr>
                                            <p:cTn id="15" dur="250" autoRev="1" fill="remove"/>
                                            <p:tgtEl>
                                              <p:spTgt spid="2863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chemeClr val="bg1"/>
                                          </p:to>
                                        </p:animClr>
                                        <p:set>
                                          <p:cBhvr>
                                            <p:cTn id="16" dur="250" autoRev="1" fill="remove"/>
                                            <p:tgtEl>
                                              <p:spTgt spid="2863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17" dur="250" autoRev="1" fill="remove"/>
                                            <p:tgtEl>
                                              <p:spTgt spid="2863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1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28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28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8" decel="65333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6" presetClass="emph" presetSubtype="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2" dur="500" tmFilter="0, 0; .2, .5; .8, .5; 1, 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3" dur="250" autoRev="1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/>
          <p:bldP spid="2863" grpId="0"/>
          <p:bldP spid="2863" grpId="1"/>
          <p:bldP spid="11" grpId="0" animBg="1"/>
          <p:bldP spid="12" grpId="0" animBg="1"/>
          <p:bldP spid="14" grpId="0"/>
          <p:bldP spid="14" grpId="1"/>
        </p:bldLst>
      </p:timing>
    </mc:Fallback>
  </mc:AlternateContent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1947</TotalTime>
  <Words>209</Words>
  <Application>Microsoft Office PowerPoint</Application>
  <PresentationFormat>Widescreen</PresentationFormat>
  <Paragraphs>38</Paragraphs>
  <Slides>10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Product Sans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Arifianto Rahardi</dc:creator>
  <cp:lastModifiedBy>Creative Pro</cp:lastModifiedBy>
  <cp:revision>124</cp:revision>
  <dcterms:created xsi:type="dcterms:W3CDTF">2020-06-30T16:22:38Z</dcterms:created>
  <dcterms:modified xsi:type="dcterms:W3CDTF">2020-09-03T08:37:18Z</dcterms:modified>
</cp:coreProperties>
</file>