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B51"/>
    <a:srgbClr val="F2F2F2"/>
    <a:srgbClr val="10214E"/>
    <a:srgbClr val="1A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542" y="10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C89CD-FF1C-43C1-A92B-921DD79EF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C04285-B470-4C49-849D-0F0E8BC85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6CBC6-B24E-494A-800D-ED89BF032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0AD8F-111F-4FB2-B587-93FD083A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2E88A-886D-4875-83FE-B216348B1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53FC3-0D46-459D-9CFE-9810ACAB8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707E85-2935-4A1C-B054-00F4C4A66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E22B0-30FF-494D-8160-93F7D4C19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DAD55-DCF1-45B2-A3A6-03E451A9F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CB4D9-07CB-488C-A0E5-A6D7B9C4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A9B9DA-8EA6-4AD2-997F-EC19C7470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F8CAC7-D878-483F-84ED-A8A532B591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6E646-28EA-4823-A454-8DBEF404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5E6FB-E024-494B-9AEF-2693B5CB3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571AC-3ABE-4C50-8429-A0BEB81CC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5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B818-07D4-4CCE-87B4-5A286D20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9EDF1-DC3F-43C6-B190-51A6C2A39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66733-194F-4624-9129-5FDB49752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EC59C-7CAF-42D3-96C3-ECB96FCC0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461CC-C03F-4842-B245-83B97924D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5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3C82-E741-4B53-8700-7A2A68AA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26AF73-EE4E-41FF-97D3-574666AAA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72864-2739-4CB0-93D9-53F5FEE16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1DED7-44A6-471D-8950-A1AA60E61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2596B-CBFA-4500-B657-67EF4A2B0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0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4A90D-A6FA-46B6-BEC3-41150D670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33A4E-A0C7-4924-9A1B-071B5EE3C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84B68A-36BB-4900-AB93-3782D8BDF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4E0942-5C6D-46B2-9379-5D690C6E8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E2983-9793-4146-9332-F2AC27A4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92046-575F-4793-BEFB-361F5E7B9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6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A4396-B64B-4ADC-89B2-D5E3D0027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2C763D-BB9D-4345-9A8D-EB8222F61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2A374-ED39-43EC-9DD0-B4A40DCE1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073995-210A-4501-867A-B460B1ED2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E8D96A-5DA6-4DCB-A312-95BF0D20F5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C8A1F6-7BD3-4D91-9222-38B5910B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B9B2F4-1907-4F6B-8F89-FA02EB852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63B9D8-B853-41A9-BDFD-4E4D57AC9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03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6EA25-2313-4CC5-BA20-AFF76A260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44599E-FBCA-42A6-9C55-768402BDC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07A79-D66F-45B3-BCB9-A10FE4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F67486-C9FA-44C0-A9B7-99439DFE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19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25ECE0-4DA5-4502-980E-2DDF5E4AA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82ABE-80B9-4E2B-8C64-0D0B703DE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AE248-007B-460D-B782-E5D25C3D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2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D99A1-2A57-4958-BD3B-50D659650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A863B-CAC8-4FFE-8CF6-490C129A2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1BC5A3-EE7B-48C6-B588-46AC0A928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B3EFA-FBEA-4D91-89BE-2F6571765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DB73D-0D91-4E5C-8A32-7D8358DE9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A8548-4AF9-4F16-8CA2-8D9A4713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7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FCBD5-14EB-474F-B81B-F62D58B1D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DDB191-35DE-4409-A50A-8FDD7BBE78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31C82A-4AD5-4495-8F36-2B662B7405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4EE46-692C-42D0-9923-64F2B8ADB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3C812-D587-4FCE-AFB1-5F1614A0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76908-23B0-4DB4-BDCC-3DCAE06E3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0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3DDFED-7341-4EF7-AAAA-E29AC3BBA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9D8E8C-EAEA-434D-B305-3251303C8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AFA3F-CA3C-48F1-B56E-0C6326EE30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03446-35EA-4AF9-B16B-A203E10FDA8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AA723-FAEE-453D-AA79-A470C3982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69866-6B34-4B81-B8F2-B14EA604C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88A80-2A9C-4CA2-8CF0-9BC8CBAA44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0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1CE36CD0-28D9-432A-A6AA-FD9FDF8A110E}"/>
              </a:ext>
            </a:extLst>
          </p:cNvPr>
          <p:cNvSpPr/>
          <p:nvPr/>
        </p:nvSpPr>
        <p:spPr>
          <a:xfrm>
            <a:off x="495300" y="-2171700"/>
            <a:ext cx="11201400" cy="11201400"/>
          </a:xfrm>
          <a:prstGeom prst="ellipse">
            <a:avLst/>
          </a:prstGeom>
          <a:solidFill>
            <a:srgbClr val="1021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 ">
            <a:extLst>
              <a:ext uri="{FF2B5EF4-FFF2-40B4-BE49-F238E27FC236}">
                <a16:creationId xmlns:a16="http://schemas.microsoft.com/office/drawing/2014/main" id="{5E3C6355-39D0-4451-AFA9-42E9C0A33C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1"/>
          <a:stretch/>
        </p:blipFill>
        <p:spPr bwMode="auto">
          <a:xfrm>
            <a:off x="8892496" y="-10551886"/>
            <a:ext cx="3665537" cy="215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C6CE59D-BEBC-409B-B41D-0FDAAB142CD7}"/>
              </a:ext>
            </a:extLst>
          </p:cNvPr>
          <p:cNvSpPr/>
          <p:nvPr/>
        </p:nvSpPr>
        <p:spPr>
          <a:xfrm>
            <a:off x="-1524000" y="-4191000"/>
            <a:ext cx="15240000" cy="152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226410-EC19-43C1-A7EB-EE069491F2D0}"/>
              </a:ext>
            </a:extLst>
          </p:cNvPr>
          <p:cNvSpPr/>
          <p:nvPr/>
        </p:nvSpPr>
        <p:spPr>
          <a:xfrm>
            <a:off x="-1524000" y="-4191000"/>
            <a:ext cx="15240000" cy="15240000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lus Sign 4">
            <a:extLst>
              <a:ext uri="{FF2B5EF4-FFF2-40B4-BE49-F238E27FC236}">
                <a16:creationId xmlns:a16="http://schemas.microsoft.com/office/drawing/2014/main" id="{5823536C-9A67-40E0-9AB9-6A5488882CF8}"/>
              </a:ext>
            </a:extLst>
          </p:cNvPr>
          <p:cNvSpPr/>
          <p:nvPr/>
        </p:nvSpPr>
        <p:spPr>
          <a:xfrm rot="2700000">
            <a:off x="5495925" y="2828925"/>
            <a:ext cx="1200150" cy="1200150"/>
          </a:xfrm>
          <a:prstGeom prst="mathPlus">
            <a:avLst>
              <a:gd name="adj1" fmla="val 17171"/>
            </a:avLst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8B63F5F-CE32-44F8-A1E4-13F0835C8B6E}"/>
              </a:ext>
            </a:extLst>
          </p:cNvPr>
          <p:cNvSpPr/>
          <p:nvPr/>
        </p:nvSpPr>
        <p:spPr>
          <a:xfrm>
            <a:off x="5190671" y="2523671"/>
            <a:ext cx="1810658" cy="1810658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1454C19-2A99-4EF4-9DEC-CEF4DCC54BEE}"/>
              </a:ext>
            </a:extLst>
          </p:cNvPr>
          <p:cNvSpPr/>
          <p:nvPr/>
        </p:nvSpPr>
        <p:spPr>
          <a:xfrm>
            <a:off x="5365750" y="2698750"/>
            <a:ext cx="1460500" cy="146050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A5326C-9172-4C74-BB0E-6AC9F3096265}"/>
              </a:ext>
            </a:extLst>
          </p:cNvPr>
          <p:cNvSpPr/>
          <p:nvPr/>
        </p:nvSpPr>
        <p:spPr>
          <a:xfrm>
            <a:off x="5863772" y="3196771"/>
            <a:ext cx="464457" cy="464457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249F3F3-7AAB-4CB7-9CDB-98906DF8A3EA}"/>
              </a:ext>
            </a:extLst>
          </p:cNvPr>
          <p:cNvSpPr/>
          <p:nvPr/>
        </p:nvSpPr>
        <p:spPr>
          <a:xfrm>
            <a:off x="5863772" y="3196772"/>
            <a:ext cx="464457" cy="464457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C0A3D1-F68D-4938-ADD1-7F0E03DD7D17}"/>
              </a:ext>
            </a:extLst>
          </p:cNvPr>
          <p:cNvCxnSpPr>
            <a:cxnSpLocks/>
          </p:cNvCxnSpPr>
          <p:nvPr/>
        </p:nvCxnSpPr>
        <p:spPr>
          <a:xfrm flipH="1" flipV="1">
            <a:off x="4325257" y="1683657"/>
            <a:ext cx="604522" cy="591004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8F82238-F1D5-4474-8AED-8EB96C12631C}"/>
              </a:ext>
            </a:extLst>
          </p:cNvPr>
          <p:cNvCxnSpPr>
            <a:cxnSpLocks/>
          </p:cNvCxnSpPr>
          <p:nvPr/>
        </p:nvCxnSpPr>
        <p:spPr>
          <a:xfrm flipH="1" flipV="1">
            <a:off x="5281385" y="1091065"/>
            <a:ext cx="234769" cy="858159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C7F5996-8232-4AEF-A2D6-ADE880B78848}"/>
              </a:ext>
            </a:extLst>
          </p:cNvPr>
          <p:cNvCxnSpPr>
            <a:cxnSpLocks/>
          </p:cNvCxnSpPr>
          <p:nvPr/>
        </p:nvCxnSpPr>
        <p:spPr>
          <a:xfrm flipH="1" flipV="1">
            <a:off x="3643086" y="2580365"/>
            <a:ext cx="951457" cy="335192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926485-D328-493C-9C42-D3D6BC9923E7}"/>
              </a:ext>
            </a:extLst>
          </p:cNvPr>
          <p:cNvCxnSpPr>
            <a:cxnSpLocks/>
          </p:cNvCxnSpPr>
          <p:nvPr/>
        </p:nvCxnSpPr>
        <p:spPr>
          <a:xfrm flipH="1" flipV="1">
            <a:off x="3643086" y="3413577"/>
            <a:ext cx="870961" cy="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ED99B7-71B1-44B7-A740-26681699331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242672" y="1809023"/>
            <a:ext cx="604522" cy="591004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4FBCDC3-02AA-430B-B561-6DBBE77EA68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894435" y="2461735"/>
            <a:ext cx="188686" cy="78264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52887DA-1462-475F-B8DE-C9CDD8FC42CE}"/>
              </a:ext>
            </a:extLst>
          </p:cNvPr>
          <p:cNvCxnSpPr>
            <a:cxnSpLocks/>
          </p:cNvCxnSpPr>
          <p:nvPr/>
        </p:nvCxnSpPr>
        <p:spPr>
          <a:xfrm flipV="1">
            <a:off x="6711681" y="1078263"/>
            <a:ext cx="334738" cy="87096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0AB3D61-7CCE-45DD-9D33-1DC75BE4B27D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75034" y="1426650"/>
            <a:ext cx="870961" cy="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511DB1B-0335-4519-AEF1-515B893F0E96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105234" y="4608713"/>
            <a:ext cx="604522" cy="591004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05D39E7-7775-4DC4-9857-4375C7660890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6522995" y="4904215"/>
            <a:ext cx="188686" cy="78264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52C1A92-5278-440F-A7A6-667568212D48}"/>
              </a:ext>
            </a:extLst>
          </p:cNvPr>
          <p:cNvCxnSpPr>
            <a:cxnSpLocks/>
          </p:cNvCxnSpPr>
          <p:nvPr/>
        </p:nvCxnSpPr>
        <p:spPr>
          <a:xfrm rot="5400000" flipV="1">
            <a:off x="7830907" y="3802851"/>
            <a:ext cx="334738" cy="87096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39885C7-DE94-4430-8F08-D0F964A93735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649889" y="3469796"/>
            <a:ext cx="870961" cy="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AA555E7-B81D-4EB6-B181-1D93652B56DF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4365745" y="4358079"/>
            <a:ext cx="604522" cy="591004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71C6263-017D-4C14-929D-F2669C44A9FF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4055252" y="3603197"/>
            <a:ext cx="188686" cy="78264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EBF46F9-72EB-4E77-A9C3-8474A73603E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66520" y="4808881"/>
            <a:ext cx="334738" cy="87096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4AA17FE-AE2F-4122-B2EA-8DF85C6C5A33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5666944" y="5331455"/>
            <a:ext cx="870961" cy="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:a16="http://schemas.microsoft.com/office/drawing/2014/main" id="{9FBDB31F-5659-41E0-B496-7703AB909068}"/>
              </a:ext>
            </a:extLst>
          </p:cNvPr>
          <p:cNvSpPr/>
          <p:nvPr/>
        </p:nvSpPr>
        <p:spPr>
          <a:xfrm rot="2700000">
            <a:off x="5335579" y="3642941"/>
            <a:ext cx="199671" cy="199671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A1627F5-2F2C-4BFE-A1F1-343EB56B6DC8}"/>
              </a:ext>
            </a:extLst>
          </p:cNvPr>
          <p:cNvSpPr/>
          <p:nvPr/>
        </p:nvSpPr>
        <p:spPr>
          <a:xfrm>
            <a:off x="6807846" y="3245418"/>
            <a:ext cx="178276" cy="178276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9004D21D-9BCA-4C94-BBA9-EBEDD447C1ED}"/>
              </a:ext>
            </a:extLst>
          </p:cNvPr>
          <p:cNvSpPr/>
          <p:nvPr/>
        </p:nvSpPr>
        <p:spPr>
          <a:xfrm rot="2700000">
            <a:off x="6662166" y="4011716"/>
            <a:ext cx="199671" cy="199671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C0F30458-8FC7-4364-AB45-DAFC7A020356}"/>
              </a:ext>
            </a:extLst>
          </p:cNvPr>
          <p:cNvSpPr/>
          <p:nvPr/>
        </p:nvSpPr>
        <p:spPr>
          <a:xfrm rot="2700000">
            <a:off x="5586986" y="2988752"/>
            <a:ext cx="199671" cy="199671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71ACF077-15C2-4634-A369-F0B14F42A9A9}"/>
              </a:ext>
            </a:extLst>
          </p:cNvPr>
          <p:cNvSpPr/>
          <p:nvPr/>
        </p:nvSpPr>
        <p:spPr>
          <a:xfrm rot="2700000">
            <a:off x="6227295" y="2862257"/>
            <a:ext cx="199671" cy="199671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34AEB991-22F6-45AB-93FA-953616E573A6}"/>
              </a:ext>
            </a:extLst>
          </p:cNvPr>
          <p:cNvSpPr/>
          <p:nvPr/>
        </p:nvSpPr>
        <p:spPr>
          <a:xfrm>
            <a:off x="5881070" y="4146105"/>
            <a:ext cx="178276" cy="178276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Oval 1063">
            <a:extLst>
              <a:ext uri="{FF2B5EF4-FFF2-40B4-BE49-F238E27FC236}">
                <a16:creationId xmlns:a16="http://schemas.microsoft.com/office/drawing/2014/main" id="{BFE41804-70F3-48FD-87F6-42354043EFCE}"/>
              </a:ext>
            </a:extLst>
          </p:cNvPr>
          <p:cNvSpPr/>
          <p:nvPr/>
        </p:nvSpPr>
        <p:spPr>
          <a:xfrm>
            <a:off x="3285784" y="1799992"/>
            <a:ext cx="197985" cy="197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3180B0E-F58C-4A84-BF47-ED5C14B127D2}"/>
              </a:ext>
            </a:extLst>
          </p:cNvPr>
          <p:cNvSpPr/>
          <p:nvPr/>
        </p:nvSpPr>
        <p:spPr>
          <a:xfrm>
            <a:off x="7787616" y="1178194"/>
            <a:ext cx="197985" cy="197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EA6ACDBC-15B2-452E-ADED-CD94EA04C66E}"/>
              </a:ext>
            </a:extLst>
          </p:cNvPr>
          <p:cNvSpPr/>
          <p:nvPr/>
        </p:nvSpPr>
        <p:spPr>
          <a:xfrm>
            <a:off x="8477114" y="4012558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FC854E0-0E89-4AAA-A906-661FEC586A13}"/>
              </a:ext>
            </a:extLst>
          </p:cNvPr>
          <p:cNvSpPr/>
          <p:nvPr/>
        </p:nvSpPr>
        <p:spPr>
          <a:xfrm>
            <a:off x="4325257" y="5624625"/>
            <a:ext cx="197985" cy="197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8C788313-7A23-445F-9885-1BB9221394A9}"/>
              </a:ext>
            </a:extLst>
          </p:cNvPr>
          <p:cNvSpPr/>
          <p:nvPr/>
        </p:nvSpPr>
        <p:spPr>
          <a:xfrm>
            <a:off x="7150438" y="5274355"/>
            <a:ext cx="197985" cy="197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FC8FC96F-01E4-4478-B9EE-3250FEE2F623}"/>
              </a:ext>
            </a:extLst>
          </p:cNvPr>
          <p:cNvSpPr/>
          <p:nvPr/>
        </p:nvSpPr>
        <p:spPr>
          <a:xfrm>
            <a:off x="3272265" y="3661228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07B4F73-4BFE-400A-B4A9-87B8B5CD4E70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4013277" y="1373445"/>
            <a:ext cx="1442559" cy="141539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5F51A75-5ED3-4158-A70C-5BA50E40B297}"/>
              </a:ext>
            </a:extLst>
          </p:cNvPr>
          <p:cNvCxnSpPr>
            <a:cxnSpLocks/>
          </p:cNvCxnSpPr>
          <p:nvPr/>
        </p:nvCxnSpPr>
        <p:spPr>
          <a:xfrm flipV="1">
            <a:off x="6807601" y="1424609"/>
            <a:ext cx="1442559" cy="141539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1F745CC0-342B-4680-88D6-9AA08164A4F1}"/>
              </a:ext>
            </a:extLst>
          </p:cNvPr>
          <p:cNvCxnSpPr>
            <a:cxnSpLocks/>
          </p:cNvCxnSpPr>
          <p:nvPr/>
        </p:nvCxnSpPr>
        <p:spPr>
          <a:xfrm flipH="1">
            <a:off x="3967012" y="4054426"/>
            <a:ext cx="1442559" cy="141539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C136498D-90D7-4E56-9743-E2F503CEF695}"/>
              </a:ext>
            </a:extLst>
          </p:cNvPr>
          <p:cNvCxnSpPr>
            <a:cxnSpLocks/>
          </p:cNvCxnSpPr>
          <p:nvPr/>
        </p:nvCxnSpPr>
        <p:spPr>
          <a:xfrm>
            <a:off x="6761336" y="4105590"/>
            <a:ext cx="1442559" cy="1415391"/>
          </a:xfrm>
          <a:prstGeom prst="line">
            <a:avLst/>
          </a:prstGeom>
          <a:ln w="50800" cap="rnd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53">
            <a:extLst>
              <a:ext uri="{FF2B5EF4-FFF2-40B4-BE49-F238E27FC236}">
                <a16:creationId xmlns:a16="http://schemas.microsoft.com/office/drawing/2014/main" id="{2BE68882-6E2C-4C73-B3E0-AADD051B014D}"/>
              </a:ext>
            </a:extLst>
          </p:cNvPr>
          <p:cNvSpPr/>
          <p:nvPr/>
        </p:nvSpPr>
        <p:spPr>
          <a:xfrm>
            <a:off x="-1524000" y="-4191000"/>
            <a:ext cx="15240000" cy="15240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YOUR CHANNEL">
            <a:extLst>
              <a:ext uri="{FF2B5EF4-FFF2-40B4-BE49-F238E27FC236}">
                <a16:creationId xmlns:a16="http://schemas.microsoft.com/office/drawing/2014/main" id="{707EB913-E5BC-42CC-94A5-1444863287D6}"/>
              </a:ext>
            </a:extLst>
          </p:cNvPr>
          <p:cNvSpPr txBox="1"/>
          <p:nvPr/>
        </p:nvSpPr>
        <p:spPr>
          <a:xfrm>
            <a:off x="3910947" y="3311490"/>
            <a:ext cx="4370107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3600" spc="600" dirty="0">
                <a:solidFill>
                  <a:srgbClr val="FB9B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ler Display" panose="02000503000000020003" pitchFamily="2" charset="0"/>
              </a:rPr>
              <a:t>YOUR CHANNEL</a:t>
            </a:r>
          </a:p>
        </p:txBody>
      </p:sp>
      <p:sp>
        <p:nvSpPr>
          <p:cNvPr id="183" name="YOUR CHANNEL SLOGAN">
            <a:extLst>
              <a:ext uri="{FF2B5EF4-FFF2-40B4-BE49-F238E27FC236}">
                <a16:creationId xmlns:a16="http://schemas.microsoft.com/office/drawing/2014/main" id="{A7986AAA-5066-4ED9-8601-EE04EEFD9506}"/>
              </a:ext>
            </a:extLst>
          </p:cNvPr>
          <p:cNvSpPr txBox="1"/>
          <p:nvPr/>
        </p:nvSpPr>
        <p:spPr>
          <a:xfrm>
            <a:off x="3779503" y="3732037"/>
            <a:ext cx="463300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600" b="1" spc="8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YOUR CHANNEL SLOGAN</a:t>
            </a:r>
          </a:p>
        </p:txBody>
      </p:sp>
      <p:sp>
        <p:nvSpPr>
          <p:cNvPr id="64" name="Graphic 1086">
            <a:extLst>
              <a:ext uri="{FF2B5EF4-FFF2-40B4-BE49-F238E27FC236}">
                <a16:creationId xmlns:a16="http://schemas.microsoft.com/office/drawing/2014/main" id="{4ACF5B9E-FBDF-46F5-9648-3CA5A133959C}"/>
              </a:ext>
            </a:extLst>
          </p:cNvPr>
          <p:cNvSpPr/>
          <p:nvPr/>
        </p:nvSpPr>
        <p:spPr>
          <a:xfrm>
            <a:off x="5057967" y="2304569"/>
            <a:ext cx="2074958" cy="2330453"/>
          </a:xfrm>
          <a:custGeom>
            <a:avLst/>
            <a:gdLst>
              <a:gd name="connsiteX0" fmla="*/ 106848 w 2074958"/>
              <a:gd name="connsiteY0" fmla="*/ 504207 h 2330453"/>
              <a:gd name="connsiteX1" fmla="*/ 930631 w 2074958"/>
              <a:gd name="connsiteY1" fmla="*/ 28650 h 2330453"/>
              <a:gd name="connsiteX2" fmla="*/ 1144328 w 2074958"/>
              <a:gd name="connsiteY2" fmla="*/ 28650 h 2330453"/>
              <a:gd name="connsiteX3" fmla="*/ 1968111 w 2074958"/>
              <a:gd name="connsiteY3" fmla="*/ 504207 h 2330453"/>
              <a:gd name="connsiteX4" fmla="*/ 2074959 w 2074958"/>
              <a:gd name="connsiteY4" fmla="*/ 689669 h 2330453"/>
              <a:gd name="connsiteX5" fmla="*/ 2074959 w 2074958"/>
              <a:gd name="connsiteY5" fmla="*/ 1640784 h 2330453"/>
              <a:gd name="connsiteX6" fmla="*/ 1968111 w 2074958"/>
              <a:gd name="connsiteY6" fmla="*/ 1826246 h 2330453"/>
              <a:gd name="connsiteX7" fmla="*/ 1144328 w 2074958"/>
              <a:gd name="connsiteY7" fmla="*/ 2301804 h 2330453"/>
              <a:gd name="connsiteX8" fmla="*/ 930631 w 2074958"/>
              <a:gd name="connsiteY8" fmla="*/ 2301804 h 2330453"/>
              <a:gd name="connsiteX9" fmla="*/ 106848 w 2074958"/>
              <a:gd name="connsiteY9" fmla="*/ 1825692 h 2330453"/>
              <a:gd name="connsiteX10" fmla="*/ 0 w 2074958"/>
              <a:gd name="connsiteY10" fmla="*/ 1640230 h 2330453"/>
              <a:gd name="connsiteX11" fmla="*/ 0 w 2074958"/>
              <a:gd name="connsiteY11" fmla="*/ 689116 h 2330453"/>
              <a:gd name="connsiteX12" fmla="*/ 106848 w 2074958"/>
              <a:gd name="connsiteY12" fmla="*/ 504207 h 233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74958" h="2330453">
                <a:moveTo>
                  <a:pt x="106848" y="504207"/>
                </a:moveTo>
                <a:lnTo>
                  <a:pt x="930631" y="28650"/>
                </a:lnTo>
                <a:cubicBezTo>
                  <a:pt x="997065" y="-9550"/>
                  <a:pt x="1078447" y="-9550"/>
                  <a:pt x="1144328" y="28650"/>
                </a:cubicBezTo>
                <a:lnTo>
                  <a:pt x="1968111" y="504207"/>
                </a:lnTo>
                <a:cubicBezTo>
                  <a:pt x="2034545" y="542407"/>
                  <a:pt x="2074959" y="613270"/>
                  <a:pt x="2074959" y="689669"/>
                </a:cubicBezTo>
                <a:lnTo>
                  <a:pt x="2074959" y="1640784"/>
                </a:lnTo>
                <a:cubicBezTo>
                  <a:pt x="2074959" y="1717183"/>
                  <a:pt x="2033991" y="1788046"/>
                  <a:pt x="1968111" y="1826246"/>
                </a:cubicBezTo>
                <a:lnTo>
                  <a:pt x="1144328" y="2301804"/>
                </a:lnTo>
                <a:cubicBezTo>
                  <a:pt x="1077894" y="2340003"/>
                  <a:pt x="996512" y="2340003"/>
                  <a:pt x="930631" y="2301804"/>
                </a:cubicBezTo>
                <a:lnTo>
                  <a:pt x="106848" y="1825692"/>
                </a:lnTo>
                <a:cubicBezTo>
                  <a:pt x="40968" y="1787493"/>
                  <a:pt x="0" y="1716630"/>
                  <a:pt x="0" y="1640230"/>
                </a:cubicBezTo>
                <a:lnTo>
                  <a:pt x="0" y="689116"/>
                </a:lnTo>
                <a:cubicBezTo>
                  <a:pt x="0" y="612716"/>
                  <a:pt x="40968" y="542407"/>
                  <a:pt x="106848" y="5042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5512" cap="flat">
            <a:noFill/>
            <a:prstDash val="solid"/>
            <a:miter/>
          </a:ln>
          <a:effectLst>
            <a:outerShdw blurRad="38100" sx="102000" sy="102000" algn="ctr" rotWithShape="0">
              <a:prstClr val="black">
                <a:alpha val="33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66685450-3048-4BD8-B009-A04CF71CD884}"/>
              </a:ext>
            </a:extLst>
          </p:cNvPr>
          <p:cNvCxnSpPr>
            <a:cxnSpLocks/>
          </p:cNvCxnSpPr>
          <p:nvPr/>
        </p:nvCxnSpPr>
        <p:spPr>
          <a:xfrm flipH="1" flipV="1">
            <a:off x="4594310" y="1956703"/>
            <a:ext cx="604522" cy="591004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671DD7C5-7DB7-4123-9EBF-0CDBC1EC0EDC}"/>
              </a:ext>
            </a:extLst>
          </p:cNvPr>
          <p:cNvCxnSpPr>
            <a:cxnSpLocks/>
          </p:cNvCxnSpPr>
          <p:nvPr/>
        </p:nvCxnSpPr>
        <p:spPr>
          <a:xfrm flipH="1" flipV="1">
            <a:off x="5417124" y="1408963"/>
            <a:ext cx="234769" cy="858159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9B3312FD-C274-4F03-8462-6B66AD9E0D88}"/>
              </a:ext>
            </a:extLst>
          </p:cNvPr>
          <p:cNvCxnSpPr>
            <a:cxnSpLocks/>
          </p:cNvCxnSpPr>
          <p:nvPr/>
        </p:nvCxnSpPr>
        <p:spPr>
          <a:xfrm flipH="1" flipV="1">
            <a:off x="3900672" y="2605085"/>
            <a:ext cx="951457" cy="335192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3690F3F9-FB3D-485F-A75F-89FB773AAA9D}"/>
              </a:ext>
            </a:extLst>
          </p:cNvPr>
          <p:cNvCxnSpPr>
            <a:cxnSpLocks/>
          </p:cNvCxnSpPr>
          <p:nvPr/>
        </p:nvCxnSpPr>
        <p:spPr>
          <a:xfrm flipH="1" flipV="1">
            <a:off x="3802235" y="3413918"/>
            <a:ext cx="870961" cy="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EF92759-B65C-460F-B7C5-C3514A5A370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965032" y="1943086"/>
            <a:ext cx="604522" cy="591004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468BD4A-ACB8-4325-8480-4E233F7FA1C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607567" y="2494484"/>
            <a:ext cx="188686" cy="78264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998672FC-C857-4FE3-B0C6-4A5320AC841C}"/>
              </a:ext>
            </a:extLst>
          </p:cNvPr>
          <p:cNvCxnSpPr>
            <a:cxnSpLocks/>
          </p:cNvCxnSpPr>
          <p:nvPr/>
        </p:nvCxnSpPr>
        <p:spPr>
          <a:xfrm flipV="1">
            <a:off x="6566134" y="1456878"/>
            <a:ext cx="334738" cy="87096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BCC361DF-ACAE-4733-91E8-2F5437E3B5E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692737" y="1630574"/>
            <a:ext cx="870961" cy="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FDF8EB2B-9FDD-454E-BA9A-ABAA8113C89D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6928582" y="4408444"/>
            <a:ext cx="604522" cy="591004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FD87896C-5C7B-4335-AF10-B9808CFC09CC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6537841" y="4750201"/>
            <a:ext cx="188686" cy="78264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FB0CF5D8-B180-4B70-83BC-C147F0A3F045}"/>
              </a:ext>
            </a:extLst>
          </p:cNvPr>
          <p:cNvCxnSpPr>
            <a:cxnSpLocks/>
          </p:cNvCxnSpPr>
          <p:nvPr/>
        </p:nvCxnSpPr>
        <p:spPr>
          <a:xfrm rot="5400000" flipV="1">
            <a:off x="7642393" y="3632394"/>
            <a:ext cx="334738" cy="87096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999D0F3E-F9A2-48B9-99C2-3E8F951B7510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374281" y="3410563"/>
            <a:ext cx="870961" cy="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1145DC-12A9-4D74-81E3-32D2B2C3009E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4437160" y="4305854"/>
            <a:ext cx="604522" cy="591004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EADA24B4-C6E3-4757-B068-7B9FAE93DF2D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4259681" y="3533661"/>
            <a:ext cx="188686" cy="78264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EC079A1A-F30C-4446-8D9B-E22EF28471B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81416" y="4684231"/>
            <a:ext cx="334738" cy="87096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66FB3EFC-1925-4689-BC78-DAF0DD8B3D94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5666944" y="5291496"/>
            <a:ext cx="870961" cy="1"/>
          </a:xfrm>
          <a:prstGeom prst="line">
            <a:avLst/>
          </a:prstGeom>
          <a:ln w="50800" cap="rnd">
            <a:solidFill>
              <a:schemeClr val="tx2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LOGO IMAGE" descr="Icon&#10;&#10;Description automatically generated">
            <a:extLst>
              <a:ext uri="{FF2B5EF4-FFF2-40B4-BE49-F238E27FC236}">
                <a16:creationId xmlns:a16="http://schemas.microsoft.com/office/drawing/2014/main" id="{A502E5C1-9977-464E-B616-A44E1F4A81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533" y="2672239"/>
            <a:ext cx="1573085" cy="1573085"/>
          </a:xfrm>
          <a:prstGeom prst="rect">
            <a:avLst/>
          </a:prstGeom>
          <a:effectLst>
            <a:innerShdw blurRad="38100">
              <a:prstClr val="black">
                <a:alpha val="70000"/>
              </a:prstClr>
            </a:innerShdw>
          </a:effectLst>
        </p:spPr>
      </p:pic>
      <p:sp>
        <p:nvSpPr>
          <p:cNvPr id="173" name="Oval 172">
            <a:extLst>
              <a:ext uri="{FF2B5EF4-FFF2-40B4-BE49-F238E27FC236}">
                <a16:creationId xmlns:a16="http://schemas.microsoft.com/office/drawing/2014/main" id="{61FCC2B1-F3E2-4A06-A3BA-CFC6DC68BFF9}"/>
              </a:ext>
            </a:extLst>
          </p:cNvPr>
          <p:cNvSpPr/>
          <p:nvPr/>
        </p:nvSpPr>
        <p:spPr>
          <a:xfrm>
            <a:off x="7431897" y="1098016"/>
            <a:ext cx="197985" cy="19798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E99924F0-63A5-4943-8DDD-CA493C25129E}"/>
              </a:ext>
            </a:extLst>
          </p:cNvPr>
          <p:cNvSpPr/>
          <p:nvPr/>
        </p:nvSpPr>
        <p:spPr>
          <a:xfrm>
            <a:off x="3622535" y="4554587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51420261-250E-4BCA-B059-ACF57C33088B}"/>
              </a:ext>
            </a:extLst>
          </p:cNvPr>
          <p:cNvSpPr/>
          <p:nvPr/>
        </p:nvSpPr>
        <p:spPr>
          <a:xfrm>
            <a:off x="4025766" y="1853685"/>
            <a:ext cx="197985" cy="19798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812E5251-8559-4A02-8092-043EF7D2BDED}"/>
              </a:ext>
            </a:extLst>
          </p:cNvPr>
          <p:cNvSpPr/>
          <p:nvPr/>
        </p:nvSpPr>
        <p:spPr>
          <a:xfrm>
            <a:off x="7855292" y="3071831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67D4605C-91D0-403B-A496-276F4300799D}"/>
              </a:ext>
            </a:extLst>
          </p:cNvPr>
          <p:cNvSpPr/>
          <p:nvPr/>
        </p:nvSpPr>
        <p:spPr>
          <a:xfrm>
            <a:off x="4959848" y="4784536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028045EB-6DE7-4DEF-91FC-8F1C17DB023A}"/>
              </a:ext>
            </a:extLst>
          </p:cNvPr>
          <p:cNvSpPr/>
          <p:nvPr/>
        </p:nvSpPr>
        <p:spPr>
          <a:xfrm>
            <a:off x="7498464" y="5913612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1CE0C5A9-BE3C-441C-9CBB-AA8039DE3AC8}"/>
              </a:ext>
            </a:extLst>
          </p:cNvPr>
          <p:cNvSpPr/>
          <p:nvPr/>
        </p:nvSpPr>
        <p:spPr>
          <a:xfrm>
            <a:off x="5516154" y="1220625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4F07C092-C973-43BA-9E3D-F044CD96F3A8}"/>
              </a:ext>
            </a:extLst>
          </p:cNvPr>
          <p:cNvSpPr/>
          <p:nvPr/>
        </p:nvSpPr>
        <p:spPr>
          <a:xfrm>
            <a:off x="5582862" y="5732465"/>
            <a:ext cx="197985" cy="197985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FD7FF8F2-A91F-4F6A-B225-8314C3033EF2}"/>
              </a:ext>
            </a:extLst>
          </p:cNvPr>
          <p:cNvSpPr/>
          <p:nvPr/>
        </p:nvSpPr>
        <p:spPr>
          <a:xfrm>
            <a:off x="8378121" y="1862131"/>
            <a:ext cx="197985" cy="197985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aphic 77">
            <a:extLst>
              <a:ext uri="{FF2B5EF4-FFF2-40B4-BE49-F238E27FC236}">
                <a16:creationId xmlns:a16="http://schemas.microsoft.com/office/drawing/2014/main" id="{16CB1B30-0382-4881-8570-617527AC4415}"/>
              </a:ext>
            </a:extLst>
          </p:cNvPr>
          <p:cNvGrpSpPr/>
          <p:nvPr/>
        </p:nvGrpSpPr>
        <p:grpSpPr>
          <a:xfrm>
            <a:off x="1370005" y="6177199"/>
            <a:ext cx="440968" cy="362147"/>
            <a:chOff x="2796437" y="6942100"/>
            <a:chExt cx="320107" cy="262889"/>
          </a:xfrm>
          <a:solidFill>
            <a:srgbClr val="333033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478DE6F-C5C2-4198-814B-6332A88612CE}"/>
                </a:ext>
              </a:extLst>
            </p:cNvPr>
            <p:cNvSpPr/>
            <p:nvPr/>
          </p:nvSpPr>
          <p:spPr>
            <a:xfrm>
              <a:off x="2796437" y="6942100"/>
              <a:ext cx="320107" cy="261091"/>
            </a:xfrm>
            <a:custGeom>
              <a:avLst/>
              <a:gdLst>
                <a:gd name="connsiteX0" fmla="*/ 319482 w 320107"/>
                <a:gd name="connsiteY0" fmla="*/ 33337 h 261091"/>
                <a:gd name="connsiteX1" fmla="*/ 287097 w 320107"/>
                <a:gd name="connsiteY1" fmla="*/ 42862 h 261091"/>
                <a:gd name="connsiteX2" fmla="*/ 303290 w 320107"/>
                <a:gd name="connsiteY2" fmla="*/ 27622 h 261091"/>
                <a:gd name="connsiteX3" fmla="*/ 313767 w 320107"/>
                <a:gd name="connsiteY3" fmla="*/ 8572 h 261091"/>
                <a:gd name="connsiteX4" fmla="*/ 313767 w 320107"/>
                <a:gd name="connsiteY4" fmla="*/ 6668 h 261091"/>
                <a:gd name="connsiteX5" fmla="*/ 311862 w 320107"/>
                <a:gd name="connsiteY5" fmla="*/ 6668 h 261091"/>
                <a:gd name="connsiteX6" fmla="*/ 273762 w 320107"/>
                <a:gd name="connsiteY6" fmla="*/ 20955 h 261091"/>
                <a:gd name="connsiteX7" fmla="*/ 270905 w 320107"/>
                <a:gd name="connsiteY7" fmla="*/ 20003 h 261091"/>
                <a:gd name="connsiteX8" fmla="*/ 267095 w 320107"/>
                <a:gd name="connsiteY8" fmla="*/ 16193 h 261091"/>
                <a:gd name="connsiteX9" fmla="*/ 248997 w 320107"/>
                <a:gd name="connsiteY9" fmla="*/ 4762 h 261091"/>
                <a:gd name="connsiteX10" fmla="*/ 220422 w 320107"/>
                <a:gd name="connsiteY10" fmla="*/ 0 h 261091"/>
                <a:gd name="connsiteX11" fmla="*/ 193752 w 320107"/>
                <a:gd name="connsiteY11" fmla="*/ 7620 h 261091"/>
                <a:gd name="connsiteX12" fmla="*/ 171845 w 320107"/>
                <a:gd name="connsiteY12" fmla="*/ 25718 h 261091"/>
                <a:gd name="connsiteX13" fmla="*/ 158510 w 320107"/>
                <a:gd name="connsiteY13" fmla="*/ 51435 h 261091"/>
                <a:gd name="connsiteX14" fmla="*/ 157557 w 320107"/>
                <a:gd name="connsiteY14" fmla="*/ 79058 h 261091"/>
                <a:gd name="connsiteX15" fmla="*/ 156605 w 320107"/>
                <a:gd name="connsiteY15" fmla="*/ 80963 h 261091"/>
                <a:gd name="connsiteX16" fmla="*/ 25160 w 320107"/>
                <a:gd name="connsiteY16" fmla="*/ 14287 h 261091"/>
                <a:gd name="connsiteX17" fmla="*/ 21350 w 320107"/>
                <a:gd name="connsiteY17" fmla="*/ 14287 h 261091"/>
                <a:gd name="connsiteX18" fmla="*/ 32780 w 320107"/>
                <a:gd name="connsiteY18" fmla="*/ 92392 h 261091"/>
                <a:gd name="connsiteX19" fmla="*/ 40400 w 320107"/>
                <a:gd name="connsiteY19" fmla="*/ 99060 h 261091"/>
                <a:gd name="connsiteX20" fmla="*/ 14682 w 320107"/>
                <a:gd name="connsiteY20" fmla="*/ 92392 h 261091"/>
                <a:gd name="connsiteX21" fmla="*/ 11825 w 320107"/>
                <a:gd name="connsiteY21" fmla="*/ 93345 h 261091"/>
                <a:gd name="connsiteX22" fmla="*/ 11825 w 320107"/>
                <a:gd name="connsiteY22" fmla="*/ 100965 h 261091"/>
                <a:gd name="connsiteX23" fmla="*/ 53735 w 320107"/>
                <a:gd name="connsiteY23" fmla="*/ 154305 h 261091"/>
                <a:gd name="connsiteX24" fmla="*/ 62307 w 320107"/>
                <a:gd name="connsiteY24" fmla="*/ 157163 h 261091"/>
                <a:gd name="connsiteX25" fmla="*/ 37542 w 320107"/>
                <a:gd name="connsiteY25" fmla="*/ 158115 h 261091"/>
                <a:gd name="connsiteX26" fmla="*/ 35637 w 320107"/>
                <a:gd name="connsiteY26" fmla="*/ 160020 h 261091"/>
                <a:gd name="connsiteX27" fmla="*/ 88025 w 320107"/>
                <a:gd name="connsiteY27" fmla="*/ 203835 h 261091"/>
                <a:gd name="connsiteX28" fmla="*/ 94692 w 320107"/>
                <a:gd name="connsiteY28" fmla="*/ 204788 h 261091"/>
                <a:gd name="connsiteX29" fmla="*/ 94692 w 320107"/>
                <a:gd name="connsiteY29" fmla="*/ 204788 h 261091"/>
                <a:gd name="connsiteX30" fmla="*/ 59450 w 320107"/>
                <a:gd name="connsiteY30" fmla="*/ 223838 h 261091"/>
                <a:gd name="connsiteX31" fmla="*/ 5157 w 320107"/>
                <a:gd name="connsiteY31" fmla="*/ 230505 h 261091"/>
                <a:gd name="connsiteX32" fmla="*/ 395 w 320107"/>
                <a:gd name="connsiteY32" fmla="*/ 230505 h 261091"/>
                <a:gd name="connsiteX33" fmla="*/ 1347 w 320107"/>
                <a:gd name="connsiteY33" fmla="*/ 232410 h 261091"/>
                <a:gd name="connsiteX34" fmla="*/ 12777 w 320107"/>
                <a:gd name="connsiteY34" fmla="*/ 239078 h 261091"/>
                <a:gd name="connsiteX35" fmla="*/ 48972 w 320107"/>
                <a:gd name="connsiteY35" fmla="*/ 253365 h 261091"/>
                <a:gd name="connsiteX36" fmla="*/ 235662 w 320107"/>
                <a:gd name="connsiteY36" fmla="*/ 209550 h 261091"/>
                <a:gd name="connsiteX37" fmla="*/ 287097 w 320107"/>
                <a:gd name="connsiteY37" fmla="*/ 66675 h 261091"/>
                <a:gd name="connsiteX38" fmla="*/ 290907 w 320107"/>
                <a:gd name="connsiteY38" fmla="*/ 62865 h 261091"/>
                <a:gd name="connsiteX39" fmla="*/ 316625 w 320107"/>
                <a:gd name="connsiteY39" fmla="*/ 36195 h 261091"/>
                <a:gd name="connsiteX40" fmla="*/ 318530 w 320107"/>
                <a:gd name="connsiteY40" fmla="*/ 31433 h 261091"/>
                <a:gd name="connsiteX41" fmla="*/ 318530 w 320107"/>
                <a:gd name="connsiteY41" fmla="*/ 31433 h 261091"/>
                <a:gd name="connsiteX42" fmla="*/ 319482 w 320107"/>
                <a:gd name="connsiteY42" fmla="*/ 33337 h 26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0107" h="261091">
                  <a:moveTo>
                    <a:pt x="319482" y="33337"/>
                  </a:moveTo>
                  <a:cubicBezTo>
                    <a:pt x="309005" y="38100"/>
                    <a:pt x="298527" y="40958"/>
                    <a:pt x="287097" y="42862"/>
                  </a:cubicBezTo>
                  <a:cubicBezTo>
                    <a:pt x="291860" y="40958"/>
                    <a:pt x="299480" y="31433"/>
                    <a:pt x="303290" y="27622"/>
                  </a:cubicBezTo>
                  <a:cubicBezTo>
                    <a:pt x="308052" y="21908"/>
                    <a:pt x="311862" y="15240"/>
                    <a:pt x="313767" y="8572"/>
                  </a:cubicBezTo>
                  <a:cubicBezTo>
                    <a:pt x="313767" y="7620"/>
                    <a:pt x="314720" y="7620"/>
                    <a:pt x="313767" y="6668"/>
                  </a:cubicBezTo>
                  <a:cubicBezTo>
                    <a:pt x="312815" y="6668"/>
                    <a:pt x="312815" y="6668"/>
                    <a:pt x="311862" y="6668"/>
                  </a:cubicBezTo>
                  <a:cubicBezTo>
                    <a:pt x="299480" y="13335"/>
                    <a:pt x="287097" y="18097"/>
                    <a:pt x="273762" y="20955"/>
                  </a:cubicBezTo>
                  <a:cubicBezTo>
                    <a:pt x="272810" y="20955"/>
                    <a:pt x="271857" y="20955"/>
                    <a:pt x="270905" y="20003"/>
                  </a:cubicBezTo>
                  <a:cubicBezTo>
                    <a:pt x="269952" y="19050"/>
                    <a:pt x="269000" y="17145"/>
                    <a:pt x="267095" y="16193"/>
                  </a:cubicBezTo>
                  <a:cubicBezTo>
                    <a:pt x="261380" y="11430"/>
                    <a:pt x="255665" y="7620"/>
                    <a:pt x="248997" y="4762"/>
                  </a:cubicBezTo>
                  <a:cubicBezTo>
                    <a:pt x="240425" y="952"/>
                    <a:pt x="229947" y="0"/>
                    <a:pt x="220422" y="0"/>
                  </a:cubicBezTo>
                  <a:cubicBezTo>
                    <a:pt x="210897" y="952"/>
                    <a:pt x="201372" y="2857"/>
                    <a:pt x="193752" y="7620"/>
                  </a:cubicBezTo>
                  <a:cubicBezTo>
                    <a:pt x="185180" y="12383"/>
                    <a:pt x="177560" y="18097"/>
                    <a:pt x="171845" y="25718"/>
                  </a:cubicBezTo>
                  <a:cubicBezTo>
                    <a:pt x="166130" y="33337"/>
                    <a:pt x="161367" y="41910"/>
                    <a:pt x="158510" y="51435"/>
                  </a:cubicBezTo>
                  <a:cubicBezTo>
                    <a:pt x="156605" y="60960"/>
                    <a:pt x="156605" y="69533"/>
                    <a:pt x="157557" y="79058"/>
                  </a:cubicBezTo>
                  <a:cubicBezTo>
                    <a:pt x="157557" y="80963"/>
                    <a:pt x="157557" y="80963"/>
                    <a:pt x="156605" y="80963"/>
                  </a:cubicBezTo>
                  <a:cubicBezTo>
                    <a:pt x="104217" y="73342"/>
                    <a:pt x="60402" y="54292"/>
                    <a:pt x="25160" y="14287"/>
                  </a:cubicBezTo>
                  <a:cubicBezTo>
                    <a:pt x="23255" y="12383"/>
                    <a:pt x="23255" y="12383"/>
                    <a:pt x="21350" y="14287"/>
                  </a:cubicBezTo>
                  <a:cubicBezTo>
                    <a:pt x="6110" y="37148"/>
                    <a:pt x="13730" y="74295"/>
                    <a:pt x="32780" y="92392"/>
                  </a:cubicBezTo>
                  <a:cubicBezTo>
                    <a:pt x="35637" y="95250"/>
                    <a:pt x="37542" y="97155"/>
                    <a:pt x="40400" y="99060"/>
                  </a:cubicBezTo>
                  <a:cubicBezTo>
                    <a:pt x="39447" y="99060"/>
                    <a:pt x="26112" y="98108"/>
                    <a:pt x="14682" y="92392"/>
                  </a:cubicBezTo>
                  <a:cubicBezTo>
                    <a:pt x="12777" y="91440"/>
                    <a:pt x="12777" y="92392"/>
                    <a:pt x="11825" y="93345"/>
                  </a:cubicBezTo>
                  <a:cubicBezTo>
                    <a:pt x="11825" y="96203"/>
                    <a:pt x="11825" y="98108"/>
                    <a:pt x="11825" y="100965"/>
                  </a:cubicBezTo>
                  <a:cubicBezTo>
                    <a:pt x="14682" y="124777"/>
                    <a:pt x="30875" y="145733"/>
                    <a:pt x="53735" y="154305"/>
                  </a:cubicBezTo>
                  <a:cubicBezTo>
                    <a:pt x="56592" y="155258"/>
                    <a:pt x="59450" y="156210"/>
                    <a:pt x="62307" y="157163"/>
                  </a:cubicBezTo>
                  <a:cubicBezTo>
                    <a:pt x="57545" y="158115"/>
                    <a:pt x="51830" y="159068"/>
                    <a:pt x="37542" y="158115"/>
                  </a:cubicBezTo>
                  <a:cubicBezTo>
                    <a:pt x="35637" y="158115"/>
                    <a:pt x="34685" y="159068"/>
                    <a:pt x="35637" y="160020"/>
                  </a:cubicBezTo>
                  <a:cubicBezTo>
                    <a:pt x="46115" y="189548"/>
                    <a:pt x="69927" y="199073"/>
                    <a:pt x="88025" y="203835"/>
                  </a:cubicBezTo>
                  <a:cubicBezTo>
                    <a:pt x="89930" y="203835"/>
                    <a:pt x="92787" y="203835"/>
                    <a:pt x="94692" y="204788"/>
                  </a:cubicBezTo>
                  <a:cubicBezTo>
                    <a:pt x="94692" y="204788"/>
                    <a:pt x="94692" y="204788"/>
                    <a:pt x="94692" y="204788"/>
                  </a:cubicBezTo>
                  <a:cubicBezTo>
                    <a:pt x="88977" y="213360"/>
                    <a:pt x="68975" y="220028"/>
                    <a:pt x="59450" y="223838"/>
                  </a:cubicBezTo>
                  <a:cubicBezTo>
                    <a:pt x="42305" y="229553"/>
                    <a:pt x="23255" y="232410"/>
                    <a:pt x="5157" y="230505"/>
                  </a:cubicBezTo>
                  <a:cubicBezTo>
                    <a:pt x="2300" y="230505"/>
                    <a:pt x="1347" y="230505"/>
                    <a:pt x="395" y="230505"/>
                  </a:cubicBezTo>
                  <a:cubicBezTo>
                    <a:pt x="-558" y="231458"/>
                    <a:pt x="395" y="231458"/>
                    <a:pt x="1347" y="232410"/>
                  </a:cubicBezTo>
                  <a:cubicBezTo>
                    <a:pt x="5157" y="235268"/>
                    <a:pt x="8967" y="237173"/>
                    <a:pt x="12777" y="239078"/>
                  </a:cubicBezTo>
                  <a:cubicBezTo>
                    <a:pt x="24207" y="244793"/>
                    <a:pt x="36590" y="250508"/>
                    <a:pt x="48972" y="253365"/>
                  </a:cubicBezTo>
                  <a:cubicBezTo>
                    <a:pt x="113742" y="271463"/>
                    <a:pt x="187085" y="258128"/>
                    <a:pt x="235662" y="209550"/>
                  </a:cubicBezTo>
                  <a:cubicBezTo>
                    <a:pt x="273762" y="171450"/>
                    <a:pt x="287097" y="119063"/>
                    <a:pt x="287097" y="66675"/>
                  </a:cubicBezTo>
                  <a:cubicBezTo>
                    <a:pt x="287097" y="64770"/>
                    <a:pt x="289955" y="63817"/>
                    <a:pt x="290907" y="62865"/>
                  </a:cubicBezTo>
                  <a:cubicBezTo>
                    <a:pt x="300432" y="55245"/>
                    <a:pt x="309005" y="46673"/>
                    <a:pt x="316625" y="36195"/>
                  </a:cubicBezTo>
                  <a:cubicBezTo>
                    <a:pt x="318530" y="34290"/>
                    <a:pt x="318530" y="32385"/>
                    <a:pt x="318530" y="31433"/>
                  </a:cubicBezTo>
                  <a:cubicBezTo>
                    <a:pt x="318530" y="31433"/>
                    <a:pt x="318530" y="31433"/>
                    <a:pt x="318530" y="31433"/>
                  </a:cubicBezTo>
                  <a:cubicBezTo>
                    <a:pt x="320435" y="32385"/>
                    <a:pt x="320435" y="32385"/>
                    <a:pt x="319482" y="33337"/>
                  </a:cubicBezTo>
                  <a:close/>
                </a:path>
              </a:pathLst>
            </a:custGeom>
            <a:solidFill>
              <a:srgbClr val="3330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B588E5B-F3DF-42A9-B52C-04B93FEE9D27}"/>
                </a:ext>
              </a:extLst>
            </p:cNvPr>
            <p:cNvSpPr/>
            <p:nvPr/>
          </p:nvSpPr>
          <p:spPr>
            <a:xfrm>
              <a:off x="2893034" y="7204038"/>
              <a:ext cx="12288" cy="9525"/>
            </a:xfrm>
            <a:custGeom>
              <a:avLst/>
              <a:gdLst>
                <a:gd name="connsiteX0" fmla="*/ 0 w 12288"/>
                <a:gd name="connsiteY0" fmla="*/ 0 h 9525"/>
                <a:gd name="connsiteX1" fmla="*/ 0 w 12288"/>
                <a:gd name="connsiteY1" fmla="*/ 0 h 9525"/>
                <a:gd name="connsiteX2" fmla="*/ 0 w 12288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88" h="9525">
                  <a:moveTo>
                    <a:pt x="0" y="0"/>
                  </a:moveTo>
                  <a:cubicBezTo>
                    <a:pt x="26670" y="0"/>
                    <a:pt x="1905" y="0"/>
                    <a:pt x="0" y="0"/>
                  </a:cubicBezTo>
                  <a:cubicBezTo>
                    <a:pt x="381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0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DAD6BBD-DE7C-42F8-9C9E-210369A491A8}"/>
                </a:ext>
              </a:extLst>
            </p:cNvPr>
            <p:cNvSpPr/>
            <p:nvPr/>
          </p:nvSpPr>
          <p:spPr>
            <a:xfrm>
              <a:off x="2890917" y="7204038"/>
              <a:ext cx="2116" cy="423"/>
            </a:xfrm>
            <a:custGeom>
              <a:avLst/>
              <a:gdLst>
                <a:gd name="connsiteX0" fmla="*/ 2117 w 2116"/>
                <a:gd name="connsiteY0" fmla="*/ 0 h 423"/>
                <a:gd name="connsiteX1" fmla="*/ 2117 w 2116"/>
                <a:gd name="connsiteY1" fmla="*/ 0 h 423"/>
                <a:gd name="connsiteX2" fmla="*/ 2117 w 2116"/>
                <a:gd name="connsiteY2" fmla="*/ 0 h 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6" h="423">
                  <a:moveTo>
                    <a:pt x="2117" y="0"/>
                  </a:moveTo>
                  <a:cubicBezTo>
                    <a:pt x="2117" y="952"/>
                    <a:pt x="-2646" y="0"/>
                    <a:pt x="2117" y="0"/>
                  </a:cubicBezTo>
                  <a:cubicBezTo>
                    <a:pt x="2117" y="0"/>
                    <a:pt x="1164" y="0"/>
                    <a:pt x="2117" y="0"/>
                  </a:cubicBezTo>
                  <a:close/>
                </a:path>
              </a:pathLst>
            </a:custGeom>
            <a:solidFill>
              <a:srgbClr val="3330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EEBD69D-0C9F-4C10-ACE8-455C4D542D82}"/>
                </a:ext>
              </a:extLst>
            </p:cNvPr>
            <p:cNvSpPr/>
            <p:nvPr/>
          </p:nvSpPr>
          <p:spPr>
            <a:xfrm>
              <a:off x="2903512" y="7204567"/>
              <a:ext cx="2540" cy="423"/>
            </a:xfrm>
            <a:custGeom>
              <a:avLst/>
              <a:gdLst>
                <a:gd name="connsiteX0" fmla="*/ 0 w 2540"/>
                <a:gd name="connsiteY0" fmla="*/ 423 h 423"/>
                <a:gd name="connsiteX1" fmla="*/ 0 w 2540"/>
                <a:gd name="connsiteY1" fmla="*/ 423 h 423"/>
                <a:gd name="connsiteX2" fmla="*/ 0 w 2540"/>
                <a:gd name="connsiteY2" fmla="*/ 423 h 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40" h="423">
                  <a:moveTo>
                    <a:pt x="0" y="423"/>
                  </a:moveTo>
                  <a:cubicBezTo>
                    <a:pt x="0" y="-529"/>
                    <a:pt x="5715" y="423"/>
                    <a:pt x="0" y="423"/>
                  </a:cubicBezTo>
                  <a:cubicBezTo>
                    <a:pt x="0" y="-529"/>
                    <a:pt x="953" y="423"/>
                    <a:pt x="0" y="423"/>
                  </a:cubicBezTo>
                  <a:close/>
                </a:path>
              </a:pathLst>
            </a:custGeom>
            <a:solidFill>
              <a:srgbClr val="3330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73C8DAC4-1C91-4BDD-A113-9C8EA593C370}"/>
                </a:ext>
              </a:extLst>
            </p:cNvPr>
            <p:cNvSpPr/>
            <p:nvPr/>
          </p:nvSpPr>
          <p:spPr>
            <a:xfrm>
              <a:off x="3015906" y="6944005"/>
              <a:ext cx="952" cy="9525"/>
            </a:xfrm>
            <a:custGeom>
              <a:avLst/>
              <a:gdLst>
                <a:gd name="connsiteX0" fmla="*/ 953 w 952"/>
                <a:gd name="connsiteY0" fmla="*/ 0 h 9525"/>
                <a:gd name="connsiteX1" fmla="*/ 0 w 952"/>
                <a:gd name="connsiteY1" fmla="*/ 0 h 9525"/>
                <a:gd name="connsiteX2" fmla="*/ 953 w 952"/>
                <a:gd name="connsiteY2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" h="9525">
                  <a:moveTo>
                    <a:pt x="953" y="0"/>
                  </a:moveTo>
                  <a:cubicBezTo>
                    <a:pt x="953" y="0"/>
                    <a:pt x="0" y="0"/>
                    <a:pt x="0" y="0"/>
                  </a:cubicBezTo>
                  <a:cubicBezTo>
                    <a:pt x="0" y="0"/>
                    <a:pt x="0" y="0"/>
                    <a:pt x="953" y="0"/>
                  </a:cubicBezTo>
                  <a:close/>
                </a:path>
              </a:pathLst>
            </a:custGeom>
            <a:solidFill>
              <a:srgbClr val="3330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5EAF7F4-3E34-47DE-A31B-E998FAFA9614}"/>
              </a:ext>
            </a:extLst>
          </p:cNvPr>
          <p:cNvSpPr/>
          <p:nvPr/>
        </p:nvSpPr>
        <p:spPr>
          <a:xfrm>
            <a:off x="8545482" y="6177191"/>
            <a:ext cx="168373" cy="362162"/>
          </a:xfrm>
          <a:custGeom>
            <a:avLst/>
            <a:gdLst>
              <a:gd name="connsiteX0" fmla="*/ 33338 w 151447"/>
              <a:gd name="connsiteY0" fmla="*/ 163830 h 325755"/>
              <a:gd name="connsiteX1" fmla="*/ 33338 w 151447"/>
              <a:gd name="connsiteY1" fmla="*/ 321945 h 325755"/>
              <a:gd name="connsiteX2" fmla="*/ 37148 w 151447"/>
              <a:gd name="connsiteY2" fmla="*/ 325755 h 325755"/>
              <a:gd name="connsiteX3" fmla="*/ 96202 w 151447"/>
              <a:gd name="connsiteY3" fmla="*/ 325755 h 325755"/>
              <a:gd name="connsiteX4" fmla="*/ 100013 w 151447"/>
              <a:gd name="connsiteY4" fmla="*/ 321945 h 325755"/>
              <a:gd name="connsiteX5" fmla="*/ 100013 w 151447"/>
              <a:gd name="connsiteY5" fmla="*/ 161925 h 325755"/>
              <a:gd name="connsiteX6" fmla="*/ 142875 w 151447"/>
              <a:gd name="connsiteY6" fmla="*/ 161925 h 325755"/>
              <a:gd name="connsiteX7" fmla="*/ 146685 w 151447"/>
              <a:gd name="connsiteY7" fmla="*/ 158115 h 325755"/>
              <a:gd name="connsiteX8" fmla="*/ 150495 w 151447"/>
              <a:gd name="connsiteY8" fmla="*/ 109538 h 325755"/>
              <a:gd name="connsiteX9" fmla="*/ 146685 w 151447"/>
              <a:gd name="connsiteY9" fmla="*/ 104775 h 325755"/>
              <a:gd name="connsiteX10" fmla="*/ 100013 w 151447"/>
              <a:gd name="connsiteY10" fmla="*/ 104775 h 325755"/>
              <a:gd name="connsiteX11" fmla="*/ 100013 w 151447"/>
              <a:gd name="connsiteY11" fmla="*/ 70485 h 325755"/>
              <a:gd name="connsiteX12" fmla="*/ 114300 w 151447"/>
              <a:gd name="connsiteY12" fmla="*/ 56198 h 325755"/>
              <a:gd name="connsiteX13" fmla="*/ 146685 w 151447"/>
              <a:gd name="connsiteY13" fmla="*/ 56198 h 325755"/>
              <a:gd name="connsiteX14" fmla="*/ 151448 w 151447"/>
              <a:gd name="connsiteY14" fmla="*/ 52388 h 325755"/>
              <a:gd name="connsiteX15" fmla="*/ 151448 w 151447"/>
              <a:gd name="connsiteY15" fmla="*/ 3810 h 325755"/>
              <a:gd name="connsiteX16" fmla="*/ 147638 w 151447"/>
              <a:gd name="connsiteY16" fmla="*/ 0 h 325755"/>
              <a:gd name="connsiteX17" fmla="*/ 92393 w 151447"/>
              <a:gd name="connsiteY17" fmla="*/ 0 h 325755"/>
              <a:gd name="connsiteX18" fmla="*/ 33338 w 151447"/>
              <a:gd name="connsiteY18" fmla="*/ 59055 h 325755"/>
              <a:gd name="connsiteX19" fmla="*/ 33338 w 151447"/>
              <a:gd name="connsiteY19" fmla="*/ 105728 h 325755"/>
              <a:gd name="connsiteX20" fmla="*/ 3810 w 151447"/>
              <a:gd name="connsiteY20" fmla="*/ 105728 h 325755"/>
              <a:gd name="connsiteX21" fmla="*/ 0 w 151447"/>
              <a:gd name="connsiteY21" fmla="*/ 109538 h 325755"/>
              <a:gd name="connsiteX22" fmla="*/ 0 w 151447"/>
              <a:gd name="connsiteY22" fmla="*/ 157163 h 325755"/>
              <a:gd name="connsiteX23" fmla="*/ 3810 w 151447"/>
              <a:gd name="connsiteY23" fmla="*/ 160973 h 325755"/>
              <a:gd name="connsiteX24" fmla="*/ 33338 w 151447"/>
              <a:gd name="connsiteY24" fmla="*/ 160973 h 325755"/>
              <a:gd name="connsiteX25" fmla="*/ 33338 w 151447"/>
              <a:gd name="connsiteY25" fmla="*/ 163830 h 32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1447" h="325755">
                <a:moveTo>
                  <a:pt x="33338" y="163830"/>
                </a:moveTo>
                <a:lnTo>
                  <a:pt x="33338" y="321945"/>
                </a:lnTo>
                <a:cubicBezTo>
                  <a:pt x="33338" y="323850"/>
                  <a:pt x="35243" y="325755"/>
                  <a:pt x="37148" y="325755"/>
                </a:cubicBezTo>
                <a:lnTo>
                  <a:pt x="96202" y="325755"/>
                </a:lnTo>
                <a:cubicBezTo>
                  <a:pt x="98108" y="325755"/>
                  <a:pt x="100013" y="323850"/>
                  <a:pt x="100013" y="321945"/>
                </a:cubicBezTo>
                <a:lnTo>
                  <a:pt x="100013" y="161925"/>
                </a:lnTo>
                <a:lnTo>
                  <a:pt x="142875" y="161925"/>
                </a:lnTo>
                <a:cubicBezTo>
                  <a:pt x="144780" y="161925"/>
                  <a:pt x="146685" y="160020"/>
                  <a:pt x="146685" y="158115"/>
                </a:cubicBezTo>
                <a:lnTo>
                  <a:pt x="150495" y="109538"/>
                </a:lnTo>
                <a:cubicBezTo>
                  <a:pt x="150495" y="106680"/>
                  <a:pt x="148590" y="104775"/>
                  <a:pt x="146685" y="104775"/>
                </a:cubicBezTo>
                <a:lnTo>
                  <a:pt x="100013" y="104775"/>
                </a:lnTo>
                <a:lnTo>
                  <a:pt x="100013" y="70485"/>
                </a:lnTo>
                <a:cubicBezTo>
                  <a:pt x="100013" y="62865"/>
                  <a:pt x="106680" y="56198"/>
                  <a:pt x="114300" y="56198"/>
                </a:cubicBezTo>
                <a:lnTo>
                  <a:pt x="146685" y="56198"/>
                </a:lnTo>
                <a:cubicBezTo>
                  <a:pt x="149543" y="56198"/>
                  <a:pt x="151448" y="54293"/>
                  <a:pt x="151448" y="52388"/>
                </a:cubicBezTo>
                <a:lnTo>
                  <a:pt x="151448" y="3810"/>
                </a:lnTo>
                <a:cubicBezTo>
                  <a:pt x="151448" y="1905"/>
                  <a:pt x="149543" y="0"/>
                  <a:pt x="147638" y="0"/>
                </a:cubicBezTo>
                <a:lnTo>
                  <a:pt x="92393" y="0"/>
                </a:lnTo>
                <a:cubicBezTo>
                  <a:pt x="60008" y="0"/>
                  <a:pt x="33338" y="26670"/>
                  <a:pt x="33338" y="59055"/>
                </a:cubicBezTo>
                <a:lnTo>
                  <a:pt x="33338" y="105728"/>
                </a:lnTo>
                <a:lnTo>
                  <a:pt x="3810" y="105728"/>
                </a:lnTo>
                <a:cubicBezTo>
                  <a:pt x="1905" y="105728"/>
                  <a:pt x="0" y="107633"/>
                  <a:pt x="0" y="109538"/>
                </a:cubicBezTo>
                <a:lnTo>
                  <a:pt x="0" y="157163"/>
                </a:lnTo>
                <a:cubicBezTo>
                  <a:pt x="0" y="159068"/>
                  <a:pt x="1905" y="160973"/>
                  <a:pt x="3810" y="160973"/>
                </a:cubicBezTo>
                <a:lnTo>
                  <a:pt x="33338" y="160973"/>
                </a:lnTo>
                <a:lnTo>
                  <a:pt x="33338" y="163830"/>
                </a:lnTo>
                <a:close/>
              </a:path>
            </a:pathLst>
          </a:custGeom>
          <a:solidFill>
            <a:srgbClr val="33303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EDDC43A9-85EF-4E21-9728-9486E6CBD8C7}"/>
              </a:ext>
            </a:extLst>
          </p:cNvPr>
          <p:cNvSpPr/>
          <p:nvPr/>
        </p:nvSpPr>
        <p:spPr>
          <a:xfrm>
            <a:off x="4667896" y="6123401"/>
            <a:ext cx="469744" cy="469742"/>
          </a:xfrm>
          <a:custGeom>
            <a:avLst/>
            <a:gdLst>
              <a:gd name="connsiteX0" fmla="*/ 260033 w 340995"/>
              <a:gd name="connsiteY0" fmla="*/ 62865 h 340994"/>
              <a:gd name="connsiteX1" fmla="*/ 240030 w 340995"/>
              <a:gd name="connsiteY1" fmla="*/ 82868 h 340994"/>
              <a:gd name="connsiteX2" fmla="*/ 260033 w 340995"/>
              <a:gd name="connsiteY2" fmla="*/ 102870 h 340994"/>
              <a:gd name="connsiteX3" fmla="*/ 280035 w 340995"/>
              <a:gd name="connsiteY3" fmla="*/ 82868 h 340994"/>
              <a:gd name="connsiteX4" fmla="*/ 260033 w 340995"/>
              <a:gd name="connsiteY4" fmla="*/ 62865 h 340994"/>
              <a:gd name="connsiteX5" fmla="*/ 171450 w 340995"/>
              <a:gd name="connsiteY5" fmla="*/ 88583 h 340994"/>
              <a:gd name="connsiteX6" fmla="*/ 87630 w 340995"/>
              <a:gd name="connsiteY6" fmla="*/ 172403 h 340994"/>
              <a:gd name="connsiteX7" fmla="*/ 171450 w 340995"/>
              <a:gd name="connsiteY7" fmla="*/ 256223 h 340994"/>
              <a:gd name="connsiteX8" fmla="*/ 255270 w 340995"/>
              <a:gd name="connsiteY8" fmla="*/ 172403 h 340994"/>
              <a:gd name="connsiteX9" fmla="*/ 171450 w 340995"/>
              <a:gd name="connsiteY9" fmla="*/ 88583 h 340994"/>
              <a:gd name="connsiteX10" fmla="*/ 171450 w 340995"/>
              <a:gd name="connsiteY10" fmla="*/ 226695 h 340994"/>
              <a:gd name="connsiteX11" fmla="*/ 117157 w 340995"/>
              <a:gd name="connsiteY11" fmla="*/ 172403 h 340994"/>
              <a:gd name="connsiteX12" fmla="*/ 171450 w 340995"/>
              <a:gd name="connsiteY12" fmla="*/ 118110 h 340994"/>
              <a:gd name="connsiteX13" fmla="*/ 225742 w 340995"/>
              <a:gd name="connsiteY13" fmla="*/ 172403 h 340994"/>
              <a:gd name="connsiteX14" fmla="*/ 171450 w 340995"/>
              <a:gd name="connsiteY14" fmla="*/ 226695 h 340994"/>
              <a:gd name="connsiteX15" fmla="*/ 340995 w 340995"/>
              <a:gd name="connsiteY15" fmla="*/ 102870 h 340994"/>
              <a:gd name="connsiteX16" fmla="*/ 238125 w 340995"/>
              <a:gd name="connsiteY16" fmla="*/ 0 h 340994"/>
              <a:gd name="connsiteX17" fmla="*/ 102870 w 340995"/>
              <a:gd name="connsiteY17" fmla="*/ 0 h 340994"/>
              <a:gd name="connsiteX18" fmla="*/ 0 w 340995"/>
              <a:gd name="connsiteY18" fmla="*/ 102870 h 340994"/>
              <a:gd name="connsiteX19" fmla="*/ 0 w 340995"/>
              <a:gd name="connsiteY19" fmla="*/ 238125 h 340994"/>
              <a:gd name="connsiteX20" fmla="*/ 102870 w 340995"/>
              <a:gd name="connsiteY20" fmla="*/ 340995 h 340994"/>
              <a:gd name="connsiteX21" fmla="*/ 238125 w 340995"/>
              <a:gd name="connsiteY21" fmla="*/ 340995 h 340994"/>
              <a:gd name="connsiteX22" fmla="*/ 340995 w 340995"/>
              <a:gd name="connsiteY22" fmla="*/ 238125 h 340994"/>
              <a:gd name="connsiteX23" fmla="*/ 340995 w 340995"/>
              <a:gd name="connsiteY23" fmla="*/ 102870 h 340994"/>
              <a:gd name="connsiteX24" fmla="*/ 309563 w 340995"/>
              <a:gd name="connsiteY24" fmla="*/ 238125 h 340994"/>
              <a:gd name="connsiteX25" fmla="*/ 239077 w 340995"/>
              <a:gd name="connsiteY25" fmla="*/ 308610 h 340994"/>
              <a:gd name="connsiteX26" fmla="*/ 103822 w 340995"/>
              <a:gd name="connsiteY26" fmla="*/ 308610 h 340994"/>
              <a:gd name="connsiteX27" fmla="*/ 33338 w 340995"/>
              <a:gd name="connsiteY27" fmla="*/ 238125 h 340994"/>
              <a:gd name="connsiteX28" fmla="*/ 33338 w 340995"/>
              <a:gd name="connsiteY28" fmla="*/ 102870 h 340994"/>
              <a:gd name="connsiteX29" fmla="*/ 103822 w 340995"/>
              <a:gd name="connsiteY29" fmla="*/ 32385 h 340994"/>
              <a:gd name="connsiteX30" fmla="*/ 239077 w 340995"/>
              <a:gd name="connsiteY30" fmla="*/ 32385 h 340994"/>
              <a:gd name="connsiteX31" fmla="*/ 309563 w 340995"/>
              <a:gd name="connsiteY31" fmla="*/ 102870 h 340994"/>
              <a:gd name="connsiteX32" fmla="*/ 309563 w 340995"/>
              <a:gd name="connsiteY32" fmla="*/ 238125 h 340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40995" h="340994">
                <a:moveTo>
                  <a:pt x="260033" y="62865"/>
                </a:moveTo>
                <a:cubicBezTo>
                  <a:pt x="248602" y="62865"/>
                  <a:pt x="240030" y="71438"/>
                  <a:pt x="240030" y="82868"/>
                </a:cubicBezTo>
                <a:cubicBezTo>
                  <a:pt x="240030" y="94298"/>
                  <a:pt x="248602" y="102870"/>
                  <a:pt x="260033" y="102870"/>
                </a:cubicBezTo>
                <a:cubicBezTo>
                  <a:pt x="271463" y="102870"/>
                  <a:pt x="280035" y="94298"/>
                  <a:pt x="280035" y="82868"/>
                </a:cubicBezTo>
                <a:cubicBezTo>
                  <a:pt x="280988" y="71438"/>
                  <a:pt x="271463" y="62865"/>
                  <a:pt x="260033" y="62865"/>
                </a:cubicBezTo>
                <a:close/>
                <a:moveTo>
                  <a:pt x="171450" y="88583"/>
                </a:moveTo>
                <a:cubicBezTo>
                  <a:pt x="124777" y="88583"/>
                  <a:pt x="87630" y="126683"/>
                  <a:pt x="87630" y="172403"/>
                </a:cubicBezTo>
                <a:cubicBezTo>
                  <a:pt x="87630" y="218123"/>
                  <a:pt x="125730" y="256223"/>
                  <a:pt x="171450" y="256223"/>
                </a:cubicBezTo>
                <a:cubicBezTo>
                  <a:pt x="217170" y="256223"/>
                  <a:pt x="255270" y="218123"/>
                  <a:pt x="255270" y="172403"/>
                </a:cubicBezTo>
                <a:cubicBezTo>
                  <a:pt x="255270" y="126683"/>
                  <a:pt x="218122" y="88583"/>
                  <a:pt x="171450" y="88583"/>
                </a:cubicBezTo>
                <a:close/>
                <a:moveTo>
                  <a:pt x="171450" y="226695"/>
                </a:moveTo>
                <a:cubicBezTo>
                  <a:pt x="141922" y="226695"/>
                  <a:pt x="117157" y="202883"/>
                  <a:pt x="117157" y="172403"/>
                </a:cubicBezTo>
                <a:cubicBezTo>
                  <a:pt x="117157" y="142875"/>
                  <a:pt x="140970" y="118110"/>
                  <a:pt x="171450" y="118110"/>
                </a:cubicBezTo>
                <a:cubicBezTo>
                  <a:pt x="200977" y="118110"/>
                  <a:pt x="225742" y="141923"/>
                  <a:pt x="225742" y="172403"/>
                </a:cubicBezTo>
                <a:cubicBezTo>
                  <a:pt x="224790" y="202883"/>
                  <a:pt x="200977" y="226695"/>
                  <a:pt x="171450" y="226695"/>
                </a:cubicBezTo>
                <a:close/>
                <a:moveTo>
                  <a:pt x="340995" y="102870"/>
                </a:moveTo>
                <a:cubicBezTo>
                  <a:pt x="340995" y="45720"/>
                  <a:pt x="295275" y="0"/>
                  <a:pt x="238125" y="0"/>
                </a:cubicBezTo>
                <a:lnTo>
                  <a:pt x="102870" y="0"/>
                </a:lnTo>
                <a:cubicBezTo>
                  <a:pt x="45720" y="0"/>
                  <a:pt x="0" y="45720"/>
                  <a:pt x="0" y="102870"/>
                </a:cubicBezTo>
                <a:lnTo>
                  <a:pt x="0" y="238125"/>
                </a:lnTo>
                <a:cubicBezTo>
                  <a:pt x="0" y="295275"/>
                  <a:pt x="45720" y="340995"/>
                  <a:pt x="102870" y="340995"/>
                </a:cubicBezTo>
                <a:lnTo>
                  <a:pt x="238125" y="340995"/>
                </a:lnTo>
                <a:cubicBezTo>
                  <a:pt x="295275" y="340995"/>
                  <a:pt x="340995" y="295275"/>
                  <a:pt x="340995" y="238125"/>
                </a:cubicBezTo>
                <a:lnTo>
                  <a:pt x="340995" y="102870"/>
                </a:lnTo>
                <a:close/>
                <a:moveTo>
                  <a:pt x="309563" y="238125"/>
                </a:moveTo>
                <a:cubicBezTo>
                  <a:pt x="309563" y="277178"/>
                  <a:pt x="278130" y="308610"/>
                  <a:pt x="239077" y="308610"/>
                </a:cubicBezTo>
                <a:lnTo>
                  <a:pt x="103822" y="308610"/>
                </a:lnTo>
                <a:cubicBezTo>
                  <a:pt x="64770" y="308610"/>
                  <a:pt x="33338" y="277178"/>
                  <a:pt x="33338" y="238125"/>
                </a:cubicBezTo>
                <a:lnTo>
                  <a:pt x="33338" y="102870"/>
                </a:lnTo>
                <a:cubicBezTo>
                  <a:pt x="33338" y="63818"/>
                  <a:pt x="64770" y="32385"/>
                  <a:pt x="103822" y="32385"/>
                </a:cubicBezTo>
                <a:lnTo>
                  <a:pt x="239077" y="32385"/>
                </a:lnTo>
                <a:cubicBezTo>
                  <a:pt x="278130" y="32385"/>
                  <a:pt x="309563" y="63818"/>
                  <a:pt x="309563" y="102870"/>
                </a:cubicBezTo>
                <a:lnTo>
                  <a:pt x="309563" y="238125"/>
                </a:lnTo>
                <a:close/>
              </a:path>
            </a:pathLst>
          </a:custGeom>
          <a:solidFill>
            <a:srgbClr val="33303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30C7179-C352-4B30-8430-12A4E015AC0B}"/>
              </a:ext>
            </a:extLst>
          </p:cNvPr>
          <p:cNvSpPr txBox="1"/>
          <p:nvPr/>
        </p:nvSpPr>
        <p:spPr>
          <a:xfrm>
            <a:off x="5221871" y="6189600"/>
            <a:ext cx="230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@YOURCHANNEL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9AB51ED4-BA54-49A2-B3E4-4730B91C4D01}"/>
              </a:ext>
            </a:extLst>
          </p:cNvPr>
          <p:cNvSpPr txBox="1"/>
          <p:nvPr/>
        </p:nvSpPr>
        <p:spPr>
          <a:xfrm>
            <a:off x="1876155" y="6188995"/>
            <a:ext cx="230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@YOURCHANNEL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5E125D79-EFD2-44C5-AFB9-18A3AE736BE1}"/>
              </a:ext>
            </a:extLst>
          </p:cNvPr>
          <p:cNvSpPr txBox="1"/>
          <p:nvPr/>
        </p:nvSpPr>
        <p:spPr>
          <a:xfrm>
            <a:off x="8816073" y="6188995"/>
            <a:ext cx="2111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pc="3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YOURCHANNEL</a:t>
            </a:r>
          </a:p>
        </p:txBody>
      </p:sp>
      <p:sp>
        <p:nvSpPr>
          <p:cNvPr id="185" name="Oval 184">
            <a:extLst>
              <a:ext uri="{FF2B5EF4-FFF2-40B4-BE49-F238E27FC236}">
                <a16:creationId xmlns:a16="http://schemas.microsoft.com/office/drawing/2014/main" id="{FB1ED29C-E9C4-4BC4-AB79-4966B073A052}"/>
              </a:ext>
            </a:extLst>
          </p:cNvPr>
          <p:cNvSpPr/>
          <p:nvPr/>
        </p:nvSpPr>
        <p:spPr>
          <a:xfrm>
            <a:off x="-1524000" y="-4191000"/>
            <a:ext cx="15240000" cy="15240000"/>
          </a:xfrm>
          <a:prstGeom prst="ellipse">
            <a:avLst/>
          </a:prstGeom>
          <a:solidFill>
            <a:srgbClr val="FB9B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A33CDD59-EEAA-49B4-970B-06C20C8F9C25}"/>
              </a:ext>
            </a:extLst>
          </p:cNvPr>
          <p:cNvSpPr/>
          <p:nvPr/>
        </p:nvSpPr>
        <p:spPr>
          <a:xfrm>
            <a:off x="-1524000" y="-4285444"/>
            <a:ext cx="15240000" cy="1524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MUSIC">
            <a:hlinkClick r:id="" action="ppaction://media"/>
            <a:extLst>
              <a:ext uri="{FF2B5EF4-FFF2-40B4-BE49-F238E27FC236}">
                <a16:creationId xmlns:a16="http://schemas.microsoft.com/office/drawing/2014/main" id="{D5516493-C8EE-4970-B2A9-9E45A0E98B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1822450" y="-5016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8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3" presetClass="exit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accel="20000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xit" presetSubtype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xit" presetSubtype="0" accel="10000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4" presetClass="path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 0 L 0 -0.27361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8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80000" decel="2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-0.27361 L 0 0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8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3" presetClass="exit" presetSubtype="544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4" presetClass="path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 0 L 0 0.23657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82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80000" decel="2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.23657 L 0 0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82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3" presetClass="exit" presetSubtype="544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path" presetSubtype="0" accel="10000" decel="9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2.59259E-6 L -0.09584 -0.16875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-8449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2" presetClass="exit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10000" decel="9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45833E-6 2.22222E-6 L -0.02721 -0.15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-75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accel="10000" decel="9000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animMotion origin="layout" path="M -4.16667E-7 -4.44444E-6 L -0.14857 -0.08541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5" y="-428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22" presetClass="exit" presetSubtype="2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accel="10000" decel="9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79167E-6 4.81481E-6 L -0.16993 0.00231 " pathEditMode="relative" rAng="0" ptsTypes="AA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3" y="116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22" presetClass="exit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2" presetClass="path" presetSubtype="0" accel="10000" decel="9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875E-6 -1.85185E-6 L -0.00117 -0.17847 " pathEditMode="relative" rAng="0" ptsTypes="AA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893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22" presetClass="exit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42" presetClass="path" presetSubtype="0" accel="10000" decel="90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2.70833E-6 -1.85185E-6 L 0.03959 -0.16389 " pathEditMode="relative" rAng="0" ptsTypes="AA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" y="-8194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22" presetClass="exit" presetSubtype="4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10000" decel="9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1.11022E-16 -4.44444E-6 L 0.07943 -0.13912 " pathEditMode="relative" rAng="0" ptsTypes="AA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1" y="-696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2" presetClass="exit" presetSubtype="4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path" presetSubtype="0" accel="10000" decel="9000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Motion origin="layout" path="M 1.66667E-6 -2.22222E-6 L 0.14857 -0.06759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22" y="-338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22" presetClass="exit" presetSubtype="8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2" presetClass="path" presetSubtype="0" accel="10000" decel="9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1.04167E-6 1.48148E-6 L 0.16081 1.48148E-6 " pathEditMode="relative" rAng="0" ptsTypes="AA">
                                      <p:cBhvr>
                                        <p:cTn id="13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4" y="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22" presetClass="exit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2" presetClass="path" presetSubtype="0" accel="10000" decel="9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4.16667E-7 -4.07407E-6 L 0.12422 0.08612 " pathEditMode="relative" rAng="0" ptsTypes="AA">
                                      <p:cBhvr>
                                        <p:cTn id="14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4306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22" presetClass="exit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2" presetClass="path" presetSubtype="0" accel="10000" decel="9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08333E-6 3.7037E-6 L 0.09128 0.17014 " pathEditMode="relative" rAng="0" ptsTypes="AA">
                                      <p:cBhvr>
                                        <p:cTn id="15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7" y="8495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22" presetClass="exit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2" presetClass="path" presetSubtype="0" accel="10000" decel="9000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1.66667E-6 -7.40741E-7 L 0.03151 0.22801 " pathEditMode="relative" rAng="0" ptsTypes="AA">
                                      <p:cBhvr>
                                        <p:cTn id="1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11389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22" presetClass="exit" presetSubtype="1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2" presetClass="path" presetSubtype="0" accel="10000" decel="9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8.33333E-7 -4.81481E-6 L -0.00052 0.23936 " pathEditMode="relative" rAng="0" ptsTypes="AA">
                                      <p:cBhvr>
                                        <p:cTn id="16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1968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22" presetClass="exit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2" presetClass="entr" presetSubtype="1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42" presetClass="path" presetSubtype="0" accel="10000" decel="9000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5.55112E-17 -3.33333E-6 L -0.04062 0.18542 " pathEditMode="relative" rAng="0" ptsTypes="AA">
                                      <p:cBhvr>
                                        <p:cTn id="17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9259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22" presetClass="exit" presetSubtype="1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2" presetClass="path" presetSubtype="0" accel="10000" decel="9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-2.22222E-6 L -0.09062 0.1625 " pathEditMode="relative" rAng="0" ptsTypes="AA">
                                      <p:cBhvr>
                                        <p:cTn id="1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8125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2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42" presetClass="path" presetSubtype="0" accel="10000" decel="9000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4.375E-6 2.59259E-6 L -0.14856 0.05995 " pathEditMode="relative" rAng="0" ptsTypes="AA">
                                      <p:cBhvr>
                                        <p:cTn id="19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5" y="2986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22" presetClass="exit" presetSubtype="2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2.70833E-6 2.96296E-6 L 0.08854 0.13703 " pathEditMode="relative" rAng="0" ptsTypes="AA">
                                      <p:cBhvr>
                                        <p:cTn id="20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6852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5E-6 -1.11111E-6 L 0.14857 -1.11111E-6 " pathEditMode="relative" rAng="0" ptsTypes="AA">
                                      <p:cBhvr>
                                        <p:cTn id="20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22" y="0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33333E-6 -3.33333E-6 L -0.1056 0.03657 " pathEditMode="relative" rAng="0" ptsTypes="AA">
                                      <p:cBhvr>
                                        <p:cTn id="21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66" y="3889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75E-6 -1.48148E-6 L -0.08685 -0.16157 " pathEditMode="relative" rAng="0" ptsTypes="AA">
                                      <p:cBhvr>
                                        <p:cTn id="22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1" y="-7454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08333E-7 -4.44444E-6 L 0.04531 -0.21135 " pathEditMode="relative" rAng="0" ptsTypes="AA">
                                      <p:cBhvr>
                                        <p:cTn id="23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60" y="-11412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42" presetClass="path" presetSubtype="0" accel="10000" decel="9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54167E-6 -2.59259E-6 L -0.03854 0.21297 " pathEditMode="relative" rAng="0" ptsTypes="AA">
                                      <p:cBhvr>
                                        <p:cTn id="241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10648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3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4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400" fill="hold"/>
                                        <p:tgtEl>
                                          <p:spTgt spid="1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6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0" dur="25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4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4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6" presetClass="exit" presetSubtype="32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7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6" presetClass="exit" presetSubtype="32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64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4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4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6" presetClass="exit" presetSubtype="32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1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23" presetClass="entr" presetSubtype="16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4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4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6" presetClass="exit" presetSubtype="32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8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4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4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6" presetClass="exit" presetSubtype="32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85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23" presetClass="entr" presetSubtype="16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4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4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6" presetClass="exit" presetSubtype="32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2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6" presetClass="exit" presetSubtype="32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9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23" presetClass="entr" presetSubtype="16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6" presetClass="exit" presetSubtype="32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6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25E-6 -2.22222E-6 L -0.08372 -0.14722 " pathEditMode="relative" rAng="0" ptsTypes="AA">
                                      <p:cBhvr>
                                        <p:cTn id="31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3" y="-7361"/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2.08333E-6 3.7037E-7 L 0.11198 -0.19722 " pathEditMode="relative" rAng="0" ptsTypes="AA">
                                      <p:cBhvr>
                                        <p:cTn id="32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9" y="-9861"/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2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79167E-6 -4.44444E-6 L -0.11615 0.19908 " pathEditMode="relative" rAng="0" ptsTypes="AA">
                                      <p:cBhvr>
                                        <p:cTn id="32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7" y="9954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-1.85185E-6 L 0.09792 0.16991 " pathEditMode="relative" rAng="0" ptsTypes="AA">
                                      <p:cBhvr>
                                        <p:cTn id="33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6" y="8495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6" presetClass="emph" presetSubtype="0" accel="80000" decel="2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349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350" presetID="6" presetClass="emph" presetSubtype="0" accel="20000" decel="80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351" dur="750" fill="hold"/>
                                        <p:tgtEl>
                                          <p:spTgt spid="6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2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4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5E-6 -2.22222E-6 L -0.09583 -0.16875 " pathEditMode="relative" rAng="0" ptsTypes="AA">
                                      <p:cBhvr>
                                        <p:cTn id="35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92" y="-8449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5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75E-6 4.44444E-6 L -0.02722 -0.15 " pathEditMode="relative" rAng="0" ptsTypes="AA">
                                      <p:cBhvr>
                                        <p:cTn id="36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7" y="-7500"/>
                                    </p:animMotion>
                                  </p:childTnLst>
                                </p:cTn>
                              </p:par>
                              <p:par>
                                <p:cTn id="365" presetID="2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16667E-6 3.33333E-6 L -0.14856 -0.08542 " pathEditMode="relative" rAng="0" ptsTypes="AA">
                                      <p:cBhvr>
                                        <p:cTn id="37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5" y="-4282"/>
                                    </p:animMotion>
                                  </p:childTnLst>
                                </p:cTn>
                              </p:par>
                              <p:par>
                                <p:cTn id="373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7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3.95833E-6 4.81481E-6 L -0.16993 0.00231 " pathEditMode="relative" rAng="0" ptsTypes="AA">
                                      <p:cBhvr>
                                        <p:cTn id="38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3" y="116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16667E-6 -1.48148E-6 L -0.00117 -0.17847 " pathEditMode="relative" rAng="0" ptsTypes="AA">
                                      <p:cBhvr>
                                        <p:cTn id="38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8935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2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54167E-6 4.07407E-6 L 0.03959 -0.16389 " pathEditMode="relative" rAng="0" ptsTypes="AA">
                                      <p:cBhvr>
                                        <p:cTn id="39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9" y="-8194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2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54167E-6 1.11111E-6 L 0.07943 -0.13912 " pathEditMode="relative" rAng="0" ptsTypes="AA">
                                      <p:cBhvr>
                                        <p:cTn id="40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1" y="-6968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2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0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6.25E-7 -1.85185E-6 L 0.14857 -0.06759 " pathEditMode="relative" rAng="0" ptsTypes="AA">
                                      <p:cBhvr>
                                        <p:cTn id="41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22" y="-338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9167E-6 -2.22222E-6 L 0.16081 -2.22222E-6 " pathEditMode="relative" rAng="0" ptsTypes="AA">
                                      <p:cBhvr>
                                        <p:cTn id="42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4" y="0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2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9167E-6 4.44444E-6 L 0.12422 0.08611 " pathEditMode="relative" rAng="0" ptsTypes="AA">
                                      <p:cBhvr>
                                        <p:cTn id="42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4306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25E-6 3.7037E-7 L 0.09127 0.17014 " pathEditMode="relative" rAng="0" ptsTypes="AA">
                                      <p:cBhvr>
                                        <p:cTn id="436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7" y="8495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3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2.08333E-7 2.96296E-6 L 0.03151 0.22801 " pathEditMode="relative" rAng="0" ptsTypes="AA">
                                      <p:cBhvr>
                                        <p:cTn id="44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" y="11389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8.33333E-7 2.22222E-6 L -0.00052 0.23935 " pathEditMode="relative" rAng="0" ptsTypes="AA">
                                      <p:cBhvr>
                                        <p:cTn id="452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1968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5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22222E-6 L -0.04062 0.18541 " pathEditMode="relative" rAng="0" ptsTypes="AA">
                                      <p:cBhvr>
                                        <p:cTn id="460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9259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-3.33333E-6 L -0.09062 0.1625 " pathEditMode="relative" rAng="0" ptsTypes="AA">
                                      <p:cBhvr>
                                        <p:cTn id="46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8125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7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42" presetClass="path" presetSubtype="0" accel="10000" decel="9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25E-6 -2.22222E-6 L -0.14857 0.05996 " pathEditMode="relative" rAng="0" ptsTypes="AA">
                                      <p:cBhvr>
                                        <p:cTn id="476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5" y="2986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7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4" presetID="6" presetClass="exit" presetSubtype="3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5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23" presetClass="entr" presetSubtype="16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4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1" presetID="6" presetClass="exit" presetSubtype="32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2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6" dur="4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4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6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99" dur="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3" dur="4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4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6" presetClass="exit" presetSubtype="3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06" dur="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4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4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6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3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4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4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9" presetID="6" presetClass="exit" presetSubtype="3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0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2" presetID="23" presetClass="entr" presetSubtype="16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4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4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6" presetID="6" presetClass="exit" presetSubtype="32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27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1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6" presetClass="exit" presetSubtype="3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34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23" presetClass="entr" presetSubtype="16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8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6" presetClass="exit" presetSubtype="32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1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23" presetClass="entr" presetSubtype="16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5" dur="4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4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6" presetClass="exit" presetSubtype="32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8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4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4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4" presetID="6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55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23" presetClass="entr" presetSubtype="16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4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4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1" presetID="6" presetClass="exit" presetSubtype="32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62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6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8" presetID="6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69" dur="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23" presetClass="entr" presetSubtype="16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3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5" presetID="6" presetClass="exit" presetSubtype="32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76" dur="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8" presetID="2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4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4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2" presetID="6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83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23" presetClass="entr" presetSubtype="16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7" dur="4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4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6" presetClass="exit" presetSubtype="32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0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6" presetID="6" presetClass="emph" presetSubtype="0" accel="80000" decel="2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597" dur="500" fill="hold"/>
                                        <p:tgtEl>
                                          <p:spTgt spid="66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  <p:par>
                                <p:cTn id="598" presetID="6" presetClass="emph" presetSubtype="0" accel="20000" decel="8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599" dur="750" fill="hold"/>
                                        <p:tgtEl>
                                          <p:spTgt spid="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0" presetID="64" presetClass="path" presetSubtype="0" accel="20000" decel="8000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2.08333E-7 1.48148E-6 L 2.08333E-7 -0.16667 " pathEditMode="relative" rAng="0" ptsTypes="AA">
                                      <p:cBhvr>
                                        <p:cTn id="60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33"/>
                                    </p:animMotion>
                                  </p:childTnLst>
                                </p:cTn>
                              </p:par>
                              <p:par>
                                <p:cTn id="602" presetID="8" presetClass="emph" presetSubtype="0" accel="20000" decel="80000" fill="hold" grpId="4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1800000">
                                      <p:cBhvr>
                                        <p:cTn id="60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4" presetID="64" presetClass="path" presetSubtype="0" accel="20000" decel="8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1.875E-6 3.33333E-6 L 1.875E-6 -0.16389 " pathEditMode="relative" rAng="0" ptsTypes="AA">
                                      <p:cBhvr>
                                        <p:cTn id="60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194"/>
                                    </p:animMotion>
                                  </p:childTnLst>
                                </p:cTn>
                              </p:par>
                              <p:par>
                                <p:cTn id="606" presetID="41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34" presetClass="emph" presetSubtype="0" fill="hold" grpId="1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1.11111E-6 L 0 -0.04699 " pathEditMode="relative" rAng="0" ptsTypes="AA">
                                      <p:cBhvr>
                                        <p:cTn id="6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61"/>
                                    </p:animMotion>
                                    <p:animRot by="1500000">
                                      <p:cBhvr>
                                        <p:cTn id="6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23" presetClass="entr" presetSubtype="16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6" presetID="23" presetClass="entr" presetSubtype="16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8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0" presetID="2" presetClass="entr" presetSubtype="4" decel="10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4" presetID="2" presetClass="entr" presetSubtype="4" decel="10000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8" presetID="2" presetClass="entr" presetSubtype="4" decel="10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2" presetID="2" presetClass="entr" presetSubtype="4" decel="100000" fill="hold" grpId="0" nodeType="withEffect">
                                  <p:stCondLst>
                                    <p:cond delay="487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6" presetID="2" presetClass="entr" presetSubtype="4" decel="100000" fill="hold" grpId="0" nodeType="withEffect">
                                  <p:stCondLst>
                                    <p:cond delay="487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0" presetID="2" presetClass="entr" presetSubtype="4" decel="100000" fill="hold" grpId="0" nodeType="withEffect">
                                  <p:stCondLst>
                                    <p:cond delay="487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6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  <p:bldLst>
      <p:bldP spid="7" grpId="0" animBg="1"/>
      <p:bldP spid="6" grpId="0" animBg="1"/>
      <p:bldP spid="4" grpId="0" animBg="1"/>
      <p:bldP spid="5" grpId="0" animBg="1"/>
      <p:bldP spid="5" grpId="1" animBg="1"/>
      <p:bldP spid="8" grpId="0" animBg="1"/>
      <p:bldP spid="8" grpId="1" animBg="1"/>
      <p:bldP spid="10" grpId="0" animBg="1"/>
      <p:bldP spid="10" grpId="1" animBg="1"/>
      <p:bldP spid="9" grpId="0" animBg="1"/>
      <p:bldP spid="9" grpId="1" animBg="1"/>
      <p:bldP spid="9" grpId="2" animBg="1"/>
      <p:bldP spid="9" grpId="3" animBg="1"/>
      <p:bldP spid="14" grpId="0" animBg="1"/>
      <p:bldP spid="14" grpId="1" animBg="1"/>
      <p:bldP spid="14" grpId="2" animBg="1"/>
      <p:bldP spid="14" grpId="3" animBg="1"/>
      <p:bldP spid="112" grpId="0" animBg="1"/>
      <p:bldP spid="112" grpId="1" animBg="1"/>
      <p:bldP spid="112" grpId="3" animBg="1"/>
      <p:bldP spid="113" grpId="0" animBg="1"/>
      <p:bldP spid="113" grpId="1" animBg="1"/>
      <p:bldP spid="113" grpId="3" animBg="1"/>
      <p:bldP spid="114" grpId="0" animBg="1"/>
      <p:bldP spid="114" grpId="1" animBg="1"/>
      <p:bldP spid="114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3" animBg="1"/>
      <p:bldP spid="1064" grpId="0" animBg="1"/>
      <p:bldP spid="1064" grpId="1" animBg="1"/>
      <p:bldP spid="120" grpId="0" animBg="1"/>
      <p:bldP spid="120" grpId="1" animBg="1"/>
      <p:bldP spid="120" grpId="2" animBg="1"/>
      <p:bldP spid="120" grpId="3" animBg="1"/>
      <p:bldP spid="121" grpId="0" animBg="1"/>
      <p:bldP spid="121" grpId="1" animBg="1"/>
      <p:bldP spid="122" grpId="0" animBg="1"/>
      <p:bldP spid="122" grpId="1" animBg="1"/>
      <p:bldP spid="123" grpId="0" animBg="1"/>
      <p:bldP spid="123" grpId="1" animBg="1"/>
      <p:bldP spid="123" grpId="2" animBg="1"/>
      <p:bldP spid="123" grpId="3" animBg="1"/>
      <p:bldP spid="124" grpId="0" animBg="1"/>
      <p:bldP spid="124" grpId="1" animBg="1"/>
      <p:bldP spid="124" grpId="2" animBg="1"/>
      <p:bldP spid="124" grpId="3" animBg="1"/>
      <p:bldP spid="154" grpId="0" animBg="1"/>
      <p:bldP spid="67" grpId="0"/>
      <p:bldP spid="67" grpId="1"/>
      <p:bldP spid="183" grpId="0"/>
      <p:bldP spid="64" grpId="0" animBg="1"/>
      <p:bldP spid="64" grpId="1" animBg="1"/>
      <p:bldP spid="64" grpId="2" animBg="1"/>
      <p:bldP spid="64" grpId="3" animBg="1"/>
      <p:bldP spid="64" grpId="4" animBg="1"/>
      <p:bldP spid="173" grpId="0" animBg="1"/>
      <p:bldP spid="173" grpId="1" animBg="1"/>
      <p:bldP spid="173" grpId="2" animBg="1"/>
      <p:bldP spid="173" grpId="3" animBg="1"/>
      <p:bldP spid="174" grpId="0" animBg="1"/>
      <p:bldP spid="174" grpId="1" animBg="1"/>
      <p:bldP spid="174" grpId="2" animBg="1"/>
      <p:bldP spid="174" grpId="3" animBg="1"/>
      <p:bldP spid="175" grpId="0" animBg="1"/>
      <p:bldP spid="175" grpId="1" animBg="1"/>
      <p:bldP spid="175" grpId="2" animBg="1"/>
      <p:bldP spid="175" grpId="3" animBg="1"/>
      <p:bldP spid="176" grpId="0" animBg="1"/>
      <p:bldP spid="176" grpId="1" animBg="1"/>
      <p:bldP spid="177" grpId="0" animBg="1"/>
      <p:bldP spid="177" grpId="1" animBg="1"/>
      <p:bldP spid="177" grpId="2" animBg="1"/>
      <p:bldP spid="177" grpId="3" animBg="1"/>
      <p:bldP spid="178" grpId="0" animBg="1"/>
      <p:bldP spid="178" grpId="1" animBg="1"/>
      <p:bldP spid="179" grpId="0" animBg="1"/>
      <p:bldP spid="179" grpId="1" animBg="1"/>
      <p:bldP spid="179" grpId="2" animBg="1"/>
      <p:bldP spid="179" grpId="3" animBg="1"/>
      <p:bldP spid="180" grpId="0" animBg="1"/>
      <p:bldP spid="180" grpId="1" animBg="1"/>
      <p:bldP spid="180" grpId="2" animBg="1"/>
      <p:bldP spid="180" grpId="3" animBg="1"/>
      <p:bldP spid="181" grpId="0" animBg="1"/>
      <p:bldP spid="181" grpId="1" animBg="1"/>
      <p:bldP spid="181" grpId="2" animBg="1"/>
      <p:bldP spid="181" grpId="3" animBg="1"/>
      <p:bldP spid="86" grpId="0" animBg="1"/>
      <p:bldP spid="87" grpId="0" animBg="1"/>
      <p:bldP spid="88" grpId="0"/>
      <p:bldP spid="204" grpId="0"/>
      <p:bldP spid="205" grpId="0"/>
      <p:bldP spid="185" grpId="0" animBg="1"/>
      <p:bldP spid="18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1B7F7-8CFE-4170-A587-8FDBFBA67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054A9D-FF16-411D-ABCF-29F86C35D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66626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10</Words>
  <Application>Microsoft Office PowerPoint</Application>
  <PresentationFormat>Widescreen</PresentationFormat>
  <Paragraphs>5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Aller Display</vt:lpstr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Office 365</cp:lastModifiedBy>
  <cp:revision>16</cp:revision>
  <dcterms:created xsi:type="dcterms:W3CDTF">2020-10-09T06:16:28Z</dcterms:created>
  <dcterms:modified xsi:type="dcterms:W3CDTF">2020-10-09T09:42:18Z</dcterms:modified>
</cp:coreProperties>
</file>