
<file path=[Content_Types].xml><?xml version="1.0" encoding="utf-8"?>
<Types xmlns="http://schemas.openxmlformats.org/package/2006/content-types"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1" r:id="rId4"/>
    <p:sldId id="270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68" r:id="rId13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F7"/>
    <a:srgbClr val="3FCDFF"/>
    <a:srgbClr val="0D5EFF"/>
    <a:srgbClr val="0055FE"/>
    <a:srgbClr val="75DBFF"/>
    <a:srgbClr val="F9EFE7"/>
    <a:srgbClr val="EFF4FD"/>
    <a:srgbClr val="F7F7F7"/>
    <a:srgbClr val="FFFA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>
        <p:scale>
          <a:sx n="33" d="100"/>
          <a:sy n="33" d="100"/>
        </p:scale>
        <p:origin x="2142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99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47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8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91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2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28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0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12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0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3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6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1F04D-6127-4785-94BF-2708BC27244A}" type="datetimeFigureOut">
              <a:rPr lang="en-US" smtClean="0"/>
              <a:t>08-Dec-20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F8748-9863-40C8-B349-C300436C97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8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4"/>
            <a:srcRect/>
            <a:stretch>
              <a:fillRect l="-31855" t="-9136" r="-31855" b="-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58124" y="7843208"/>
            <a:ext cx="169055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B289080E-3C3F-404A-A613-74BA1827AE1D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4"/>
            <a:srcRect/>
            <a:stretch>
              <a:fillRect l="-37659" t="-50702" r="-32906" b="-29032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1EAAAF-2BC7-412E-B32C-1CFEAABFCD7B}"/>
              </a:ext>
            </a:extLst>
          </p:cNvPr>
          <p:cNvSpPr/>
          <p:nvPr/>
        </p:nvSpPr>
        <p:spPr>
          <a:xfrm>
            <a:off x="0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F5F11C-2AFE-42A2-B6F7-EAFB16E0DC85}"/>
              </a:ext>
            </a:extLst>
          </p:cNvPr>
          <p:cNvSpPr/>
          <p:nvPr/>
        </p:nvSpPr>
        <p:spPr>
          <a:xfrm>
            <a:off x="363892" y="2015412"/>
            <a:ext cx="1060890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 hidden="1">
            <a:extLst>
              <a:ext uri="{FF2B5EF4-FFF2-40B4-BE49-F238E27FC236}">
                <a16:creationId xmlns:a16="http://schemas.microsoft.com/office/drawing/2014/main" id="{F52B62D0-D59E-4941-A0CA-BB220A1BEA0C}"/>
              </a:ext>
            </a:extLst>
          </p:cNvPr>
          <p:cNvSpPr/>
          <p:nvPr/>
        </p:nvSpPr>
        <p:spPr>
          <a:xfrm>
            <a:off x="7282853" y="2015412"/>
            <a:ext cx="368994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9F433-927F-4470-9085-BD1F5C54CB0B}"/>
              </a:ext>
            </a:extLst>
          </p:cNvPr>
          <p:cNvSpPr txBox="1"/>
          <p:nvPr/>
        </p:nvSpPr>
        <p:spPr>
          <a:xfrm>
            <a:off x="653144" y="6330537"/>
            <a:ext cx="57038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272600-A083-499D-81D7-4E145D7B0183}"/>
              </a:ext>
            </a:extLst>
          </p:cNvPr>
          <p:cNvSpPr txBox="1"/>
          <p:nvPr/>
        </p:nvSpPr>
        <p:spPr>
          <a:xfrm>
            <a:off x="727788" y="7073767"/>
            <a:ext cx="42114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BUSINESS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FB7DE-4DAA-40BB-BCA7-576044BB60A7}"/>
              </a:ext>
            </a:extLst>
          </p:cNvPr>
          <p:cNvSpPr txBox="1"/>
          <p:nvPr/>
        </p:nvSpPr>
        <p:spPr>
          <a:xfrm>
            <a:off x="765109" y="7748579"/>
            <a:ext cx="4940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3CF955-5E02-4D62-ABE6-DF4EAB918455}"/>
              </a:ext>
            </a:extLst>
          </p:cNvPr>
          <p:cNvSpPr txBox="1"/>
          <p:nvPr/>
        </p:nvSpPr>
        <p:spPr>
          <a:xfrm>
            <a:off x="8510919" y="2631233"/>
            <a:ext cx="17043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CDD348-FF67-46BE-B270-398D430DA867}"/>
              </a:ext>
            </a:extLst>
          </p:cNvPr>
          <p:cNvSpPr txBox="1"/>
          <p:nvPr/>
        </p:nvSpPr>
        <p:spPr>
          <a:xfrm>
            <a:off x="7721066" y="3061966"/>
            <a:ext cx="25074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SPECIAL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165035-387C-4978-9E64-5C77CEEF0B32}"/>
              </a:ext>
            </a:extLst>
          </p:cNvPr>
          <p:cNvSpPr txBox="1"/>
          <p:nvPr/>
        </p:nvSpPr>
        <p:spPr>
          <a:xfrm>
            <a:off x="7698624" y="3527763"/>
            <a:ext cx="25298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SERVICE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904802-A093-40D7-ABEE-B2FCCE0E1812}"/>
              </a:ext>
            </a:extLst>
          </p:cNvPr>
          <p:cNvSpPr/>
          <p:nvPr/>
        </p:nvSpPr>
        <p:spPr>
          <a:xfrm>
            <a:off x="10353405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9CCE91-EE49-4034-ACD4-38B9C69BC57A}"/>
              </a:ext>
            </a:extLst>
          </p:cNvPr>
          <p:cNvSpPr/>
          <p:nvPr/>
        </p:nvSpPr>
        <p:spPr>
          <a:xfrm>
            <a:off x="1030099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56EF7-2C4E-492F-B6E5-B0C04F192D33}"/>
              </a:ext>
            </a:extLst>
          </p:cNvPr>
          <p:cNvSpPr/>
          <p:nvPr/>
        </p:nvSpPr>
        <p:spPr>
          <a:xfrm>
            <a:off x="9099550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88FEE5-5A89-4643-8383-97B7FA4EFCBD}"/>
              </a:ext>
            </a:extLst>
          </p:cNvPr>
          <p:cNvSpPr/>
          <p:nvPr/>
        </p:nvSpPr>
        <p:spPr>
          <a:xfrm>
            <a:off x="9608819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C10B45-9E2E-4CEE-B1DB-4D16C23F473D}"/>
              </a:ext>
            </a:extLst>
          </p:cNvPr>
          <p:cNvSpPr/>
          <p:nvPr/>
        </p:nvSpPr>
        <p:spPr>
          <a:xfrm>
            <a:off x="10118088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USIC">
            <a:hlinkClick r:id="" action="ppaction://media"/>
            <a:extLst>
              <a:ext uri="{FF2B5EF4-FFF2-40B4-BE49-F238E27FC236}">
                <a16:creationId xmlns:a16="http://schemas.microsoft.com/office/drawing/2014/main" id="{08926D80-B539-4987-9A89-0C79B49120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"/>
                  <p14:fade out="1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068954" y="332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7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0 L 0.64323 0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36111E-6 -3.24074E-7 L -0.48076 -3.24074E-7 " pathEditMode="relative" rAng="0" ptsTypes="AA">
                                      <p:cBhvr>
                                        <p:cTn id="79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45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32" grpId="0"/>
      <p:bldP spid="32" grpId="1"/>
      <p:bldP spid="29" grpId="0" animBg="1"/>
      <p:bldP spid="25" grpId="0"/>
      <p:bldP spid="26" grpId="0"/>
      <p:bldP spid="27" grpId="0"/>
      <p:bldP spid="11" grpId="0" animBg="1"/>
      <p:bldP spid="30" grpId="0" animBg="1"/>
      <p:bldP spid="30" grpId="1" animBg="1"/>
      <p:bldP spid="31" grpId="0" animBg="1"/>
      <p:bldP spid="19" grpId="0"/>
      <p:bldP spid="21" grpId="0"/>
      <p:bldP spid="12" grpId="0"/>
      <p:bldP spid="34" grpId="0"/>
      <p:bldP spid="35" grpId="0"/>
      <p:bldP spid="36" grpId="0"/>
      <p:bldP spid="2" grpId="0" animBg="1"/>
      <p:bldP spid="33" grpId="0" animBg="1"/>
      <p:bldP spid="3" grpId="0" animBg="1"/>
      <p:bldP spid="3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58124" y="7843208"/>
            <a:ext cx="169055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B289080E-3C3F-404A-A613-74BA1827AE1D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l="-25000" t="-51281" r="-25000" b="-6783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1EAAAF-2BC7-412E-B32C-1CFEAABFCD7B}"/>
              </a:ext>
            </a:extLst>
          </p:cNvPr>
          <p:cNvSpPr/>
          <p:nvPr/>
        </p:nvSpPr>
        <p:spPr>
          <a:xfrm>
            <a:off x="0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F5F11C-2AFE-42A2-B6F7-EAFB16E0DC85}"/>
              </a:ext>
            </a:extLst>
          </p:cNvPr>
          <p:cNvSpPr/>
          <p:nvPr/>
        </p:nvSpPr>
        <p:spPr>
          <a:xfrm>
            <a:off x="363892" y="2015412"/>
            <a:ext cx="1060890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2B62D0-D59E-4941-A0CA-BB220A1BEA0C}"/>
              </a:ext>
            </a:extLst>
          </p:cNvPr>
          <p:cNvSpPr/>
          <p:nvPr/>
        </p:nvSpPr>
        <p:spPr>
          <a:xfrm>
            <a:off x="7282853" y="2015412"/>
            <a:ext cx="368994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9F433-927F-4470-9085-BD1F5C54CB0B}"/>
              </a:ext>
            </a:extLst>
          </p:cNvPr>
          <p:cNvSpPr txBox="1"/>
          <p:nvPr/>
        </p:nvSpPr>
        <p:spPr>
          <a:xfrm>
            <a:off x="653144" y="6330537"/>
            <a:ext cx="39052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GRAB IT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272600-A083-499D-81D7-4E145D7B0183}"/>
              </a:ext>
            </a:extLst>
          </p:cNvPr>
          <p:cNvSpPr txBox="1"/>
          <p:nvPr/>
        </p:nvSpPr>
        <p:spPr>
          <a:xfrm>
            <a:off x="727788" y="7073767"/>
            <a:ext cx="2170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FB7DE-4DAA-40BB-BCA7-576044BB60A7}"/>
              </a:ext>
            </a:extLst>
          </p:cNvPr>
          <p:cNvSpPr txBox="1"/>
          <p:nvPr/>
        </p:nvSpPr>
        <p:spPr>
          <a:xfrm>
            <a:off x="765109" y="7748579"/>
            <a:ext cx="4940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3CF955-5E02-4D62-ABE6-DF4EAB918455}"/>
              </a:ext>
            </a:extLst>
          </p:cNvPr>
          <p:cNvSpPr txBox="1"/>
          <p:nvPr/>
        </p:nvSpPr>
        <p:spPr>
          <a:xfrm>
            <a:off x="8458020" y="2631233"/>
            <a:ext cx="17572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GRAB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CDD348-FF67-46BE-B270-398D430DA867}"/>
              </a:ext>
            </a:extLst>
          </p:cNvPr>
          <p:cNvSpPr txBox="1"/>
          <p:nvPr/>
        </p:nvSpPr>
        <p:spPr>
          <a:xfrm>
            <a:off x="9545284" y="3061966"/>
            <a:ext cx="683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IT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165035-387C-4978-9E64-5C77CEEF0B32}"/>
              </a:ext>
            </a:extLst>
          </p:cNvPr>
          <p:cNvSpPr txBox="1"/>
          <p:nvPr/>
        </p:nvSpPr>
        <p:spPr>
          <a:xfrm>
            <a:off x="8654014" y="3527763"/>
            <a:ext cx="1574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FAST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904802-A093-40D7-ABEE-B2FCCE0E1812}"/>
              </a:ext>
            </a:extLst>
          </p:cNvPr>
          <p:cNvSpPr/>
          <p:nvPr/>
        </p:nvSpPr>
        <p:spPr>
          <a:xfrm>
            <a:off x="10353405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9CCE91-EE49-4034-ACD4-38B9C69BC57A}"/>
              </a:ext>
            </a:extLst>
          </p:cNvPr>
          <p:cNvSpPr/>
          <p:nvPr/>
        </p:nvSpPr>
        <p:spPr>
          <a:xfrm>
            <a:off x="1030099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56EF7-2C4E-492F-B6E5-B0C04F192D33}"/>
              </a:ext>
            </a:extLst>
          </p:cNvPr>
          <p:cNvSpPr/>
          <p:nvPr/>
        </p:nvSpPr>
        <p:spPr>
          <a:xfrm>
            <a:off x="9099550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88FEE5-5A89-4643-8383-97B7FA4EFCBD}"/>
              </a:ext>
            </a:extLst>
          </p:cNvPr>
          <p:cNvSpPr/>
          <p:nvPr/>
        </p:nvSpPr>
        <p:spPr>
          <a:xfrm>
            <a:off x="9608819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C10B45-9E2E-4CEE-B1DB-4D16C23F473D}"/>
              </a:ext>
            </a:extLst>
          </p:cNvPr>
          <p:cNvSpPr/>
          <p:nvPr/>
        </p:nvSpPr>
        <p:spPr>
          <a:xfrm>
            <a:off x="10118088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1956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0 L 0.64323 0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36111E-6 -3.24074E-7 L -0.48076 -3.24074E-7 " pathEditMode="relative" rAng="0" ptsTypes="AA">
                                      <p:cBhvr>
                                        <p:cTn id="79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45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9" grpId="0" animBg="1"/>
      <p:bldP spid="25" grpId="0"/>
      <p:bldP spid="26" grpId="0"/>
      <p:bldP spid="27" grpId="0"/>
      <p:bldP spid="11" grpId="0" animBg="1"/>
      <p:bldP spid="30" grpId="0" animBg="1"/>
      <p:bldP spid="30" grpId="1" animBg="1"/>
      <p:bldP spid="31" grpId="0" animBg="1"/>
      <p:bldP spid="19" grpId="0"/>
      <p:bldP spid="21" grpId="0"/>
      <p:bldP spid="12" grpId="0"/>
      <p:bldP spid="34" grpId="0"/>
      <p:bldP spid="35" grpId="0"/>
      <p:bldP spid="36" grpId="0"/>
      <p:bldP spid="2" grpId="0" animBg="1"/>
      <p:bldP spid="33" grpId="0" animBg="1"/>
      <p:bldP spid="3" grpId="0" animBg="1"/>
      <p:bldP spid="3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 flipH="1"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t="-28506" b="-21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58124" y="7843208"/>
            <a:ext cx="1690559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B289080E-3C3F-404A-A613-74BA1827AE1D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t="-63007" b="-74091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1EAAAF-2BC7-412E-B32C-1CFEAABFCD7B}"/>
              </a:ext>
            </a:extLst>
          </p:cNvPr>
          <p:cNvSpPr/>
          <p:nvPr/>
        </p:nvSpPr>
        <p:spPr>
          <a:xfrm>
            <a:off x="0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F5F11C-2AFE-42A2-B6F7-EAFB16E0DC85}"/>
              </a:ext>
            </a:extLst>
          </p:cNvPr>
          <p:cNvSpPr/>
          <p:nvPr/>
        </p:nvSpPr>
        <p:spPr>
          <a:xfrm>
            <a:off x="363892" y="2015412"/>
            <a:ext cx="1060890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9F433-927F-4470-9085-BD1F5C54CB0B}"/>
              </a:ext>
            </a:extLst>
          </p:cNvPr>
          <p:cNvSpPr txBox="1"/>
          <p:nvPr/>
        </p:nvSpPr>
        <p:spPr>
          <a:xfrm>
            <a:off x="1229140" y="5101680"/>
            <a:ext cx="8337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WWW.YOURDOMAIN.COM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56EF7-2C4E-492F-B6E5-B0C04F192D33}"/>
              </a:ext>
            </a:extLst>
          </p:cNvPr>
          <p:cNvSpPr/>
          <p:nvPr/>
        </p:nvSpPr>
        <p:spPr>
          <a:xfrm>
            <a:off x="9099550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88FEE5-5A89-4643-8383-97B7FA4EFCBD}"/>
              </a:ext>
            </a:extLst>
          </p:cNvPr>
          <p:cNvSpPr/>
          <p:nvPr/>
        </p:nvSpPr>
        <p:spPr>
          <a:xfrm>
            <a:off x="9608819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C10B45-9E2E-4CEE-B1DB-4D16C23F473D}"/>
              </a:ext>
            </a:extLst>
          </p:cNvPr>
          <p:cNvSpPr/>
          <p:nvPr/>
        </p:nvSpPr>
        <p:spPr>
          <a:xfrm>
            <a:off x="10118088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117170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0 L 0.64323 0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36111E-6 -3.24074E-7 L -0.48076 -3.24074E-7 " pathEditMode="relative" rAng="0" ptsTypes="AA">
                                      <p:cBhvr>
                                        <p:cTn id="52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4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9" grpId="0" animBg="1"/>
      <p:bldP spid="25" grpId="0"/>
      <p:bldP spid="26" grpId="0"/>
      <p:bldP spid="27" grpId="0"/>
      <p:bldP spid="11" grpId="0" animBg="1"/>
      <p:bldP spid="30" grpId="0" animBg="1"/>
      <p:bldP spid="30" grpId="1" animBg="1"/>
      <p:bldP spid="19" grpId="0"/>
      <p:bldP spid="3" grpId="0" animBg="1"/>
      <p:bldP spid="3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54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 flipH="1"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r="-499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58124" y="7843208"/>
            <a:ext cx="126239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B289080E-3C3F-404A-A613-74BA1827AE1D}"/>
              </a:ext>
            </a:extLst>
          </p:cNvPr>
          <p:cNvSpPr/>
          <p:nvPr/>
        </p:nvSpPr>
        <p:spPr>
          <a:xfrm flipH="1"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l="2972" t="-29032" r="-52958" b="-29032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1EAAAF-2BC7-412E-B32C-1CFEAABFCD7B}"/>
              </a:ext>
            </a:extLst>
          </p:cNvPr>
          <p:cNvSpPr/>
          <p:nvPr/>
        </p:nvSpPr>
        <p:spPr>
          <a:xfrm>
            <a:off x="10207691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F5F11C-2AFE-42A2-B6F7-EAFB16E0DC85}"/>
              </a:ext>
            </a:extLst>
          </p:cNvPr>
          <p:cNvSpPr/>
          <p:nvPr/>
        </p:nvSpPr>
        <p:spPr>
          <a:xfrm>
            <a:off x="0" y="2015412"/>
            <a:ext cx="10972799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2B62D0-D59E-4941-A0CA-BB220A1BEA0C}"/>
              </a:ext>
            </a:extLst>
          </p:cNvPr>
          <p:cNvSpPr/>
          <p:nvPr/>
        </p:nvSpPr>
        <p:spPr>
          <a:xfrm>
            <a:off x="7282853" y="2015412"/>
            <a:ext cx="368994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9F433-927F-4470-9085-BD1F5C54CB0B}"/>
              </a:ext>
            </a:extLst>
          </p:cNvPr>
          <p:cNvSpPr txBox="1"/>
          <p:nvPr/>
        </p:nvSpPr>
        <p:spPr>
          <a:xfrm>
            <a:off x="6076870" y="6203359"/>
            <a:ext cx="39164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272600-A083-499D-81D7-4E145D7B0183}"/>
              </a:ext>
            </a:extLst>
          </p:cNvPr>
          <p:cNvSpPr txBox="1"/>
          <p:nvPr/>
        </p:nvSpPr>
        <p:spPr>
          <a:xfrm>
            <a:off x="7058714" y="6946589"/>
            <a:ext cx="3034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FB7DE-4DAA-40BB-BCA7-576044BB60A7}"/>
              </a:ext>
            </a:extLst>
          </p:cNvPr>
          <p:cNvSpPr txBox="1"/>
          <p:nvPr/>
        </p:nvSpPr>
        <p:spPr>
          <a:xfrm>
            <a:off x="388543" y="4515290"/>
            <a:ext cx="38282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  <a:t>In pharetra lacinia metus pulvinar suscipit.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3CF955-5E02-4D62-ABE6-DF4EAB918455}"/>
              </a:ext>
            </a:extLst>
          </p:cNvPr>
          <p:cNvSpPr txBox="1"/>
          <p:nvPr/>
        </p:nvSpPr>
        <p:spPr>
          <a:xfrm>
            <a:off x="914610" y="2713144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CDD348-FF67-46BE-B270-398D430DA867}"/>
              </a:ext>
            </a:extLst>
          </p:cNvPr>
          <p:cNvSpPr txBox="1"/>
          <p:nvPr/>
        </p:nvSpPr>
        <p:spPr>
          <a:xfrm>
            <a:off x="877288" y="2881449"/>
            <a:ext cx="11913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904802-A093-40D7-ABEE-B2FCCE0E1812}"/>
              </a:ext>
            </a:extLst>
          </p:cNvPr>
          <p:cNvSpPr/>
          <p:nvPr/>
        </p:nvSpPr>
        <p:spPr>
          <a:xfrm>
            <a:off x="-1099442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9CCE91-EE49-4034-ACD4-38B9C69BC57A}"/>
              </a:ext>
            </a:extLst>
          </p:cNvPr>
          <p:cNvSpPr/>
          <p:nvPr/>
        </p:nvSpPr>
        <p:spPr>
          <a:xfrm>
            <a:off x="74431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56EF7-2C4E-492F-B6E5-B0C04F192D33}"/>
              </a:ext>
            </a:extLst>
          </p:cNvPr>
          <p:cNvSpPr/>
          <p:nvPr/>
        </p:nvSpPr>
        <p:spPr>
          <a:xfrm>
            <a:off x="506105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88FEE5-5A89-4643-8383-97B7FA4EFCBD}"/>
              </a:ext>
            </a:extLst>
          </p:cNvPr>
          <p:cNvSpPr/>
          <p:nvPr/>
        </p:nvSpPr>
        <p:spPr>
          <a:xfrm>
            <a:off x="1015374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C10B45-9E2E-4CEE-B1DB-4D16C23F473D}"/>
              </a:ext>
            </a:extLst>
          </p:cNvPr>
          <p:cNvSpPr/>
          <p:nvPr/>
        </p:nvSpPr>
        <p:spPr>
          <a:xfrm>
            <a:off x="1524643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5574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59896 0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48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4082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9074E-6 -3.24074E-7 L -0.14482 -3.24074E-7 " pathEditMode="relative" rAng="0" ptsTypes="AA">
                                      <p:cBhvr>
                                        <p:cTn id="75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9" grpId="0" animBg="1"/>
      <p:bldP spid="25" grpId="0"/>
      <p:bldP spid="26" grpId="0"/>
      <p:bldP spid="27" grpId="0"/>
      <p:bldP spid="11" grpId="0" animBg="1"/>
      <p:bldP spid="30" grpId="0" animBg="1"/>
      <p:bldP spid="30" grpId="1" animBg="1"/>
      <p:bldP spid="31" grpId="0" animBg="1"/>
      <p:bldP spid="19" grpId="0"/>
      <p:bldP spid="21" grpId="0"/>
      <p:bldP spid="12" grpId="0"/>
      <p:bldP spid="34" grpId="0"/>
      <p:bldP spid="35" grpId="0"/>
      <p:bldP spid="2" grpId="0" animBg="1"/>
      <p:bldP spid="33" grpId="0" animBg="1"/>
      <p:bldP spid="3" grpId="0" animBg="1"/>
      <p:bldP spid="3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48489" r="-15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66720" y="7906357"/>
            <a:ext cx="104278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77400D8-ACCF-4A58-9476-FCC1CFEDB7DC}"/>
              </a:ext>
            </a:extLst>
          </p:cNvPr>
          <p:cNvSpPr/>
          <p:nvPr/>
        </p:nvSpPr>
        <p:spPr>
          <a:xfrm>
            <a:off x="-149896" y="4071967"/>
            <a:ext cx="3706473" cy="781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5881318" y="1234976"/>
            <a:ext cx="5091482" cy="8632924"/>
          </a:xfrm>
          <a:prstGeom prst="rect">
            <a:avLst/>
          </a:prstGeom>
          <a:blipFill dpi="0" rotWithShape="1">
            <a:blip r:embed="rId2"/>
            <a:srcRect/>
            <a:stretch>
              <a:fillRect l="-118642" r="-35714"/>
            </a:stretch>
          </a:blipFill>
          <a:ln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5881319" y="1234976"/>
            <a:ext cx="5091480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3D8AAF-BC0F-4B4F-813D-C3F6709D2953}"/>
              </a:ext>
            </a:extLst>
          </p:cNvPr>
          <p:cNvSpPr/>
          <p:nvPr/>
        </p:nvSpPr>
        <p:spPr>
          <a:xfrm>
            <a:off x="7701285" y="6887699"/>
            <a:ext cx="4737697" cy="23134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458741" y="5075445"/>
            <a:ext cx="5422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rhoncus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mattis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egestas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A2301D-85F9-4133-8BA9-3E2EA74EA47E}"/>
              </a:ext>
            </a:extLst>
          </p:cNvPr>
          <p:cNvSpPr/>
          <p:nvPr/>
        </p:nvSpPr>
        <p:spPr>
          <a:xfrm>
            <a:off x="10514059" y="1234976"/>
            <a:ext cx="442213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418305" y="7045406"/>
            <a:ext cx="9330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8091105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8600374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9109643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421419" y="3167035"/>
            <a:ext cx="48445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INOVATIVE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421419" y="4118351"/>
            <a:ext cx="3034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8D8BD3-BBD5-4079-A8A8-2D1CB2B7A521}"/>
              </a:ext>
            </a:extLst>
          </p:cNvPr>
          <p:cNvSpPr txBox="1"/>
          <p:nvPr/>
        </p:nvSpPr>
        <p:spPr>
          <a:xfrm>
            <a:off x="8778111" y="7119119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EA6B3-E5FE-4EC2-9477-2F3116814D97}"/>
              </a:ext>
            </a:extLst>
          </p:cNvPr>
          <p:cNvSpPr txBox="1"/>
          <p:nvPr/>
        </p:nvSpPr>
        <p:spPr>
          <a:xfrm>
            <a:off x="9044209" y="7275634"/>
            <a:ext cx="13740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74037044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12963E-6 -2.68519E-6 L -0.35098 -2.68519E-6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4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5185E-7 -1.71296E-6 L 0.40408 -1.71296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3" grpId="0" animBg="1"/>
      <p:bldP spid="25" grpId="0"/>
      <p:bldP spid="26" grpId="0"/>
      <p:bldP spid="27" grpId="0"/>
      <p:bldP spid="36" grpId="0" animBg="1"/>
      <p:bldP spid="40" grpId="0" animBg="1"/>
      <p:bldP spid="40" grpId="1" animBg="1"/>
      <p:bldP spid="2" grpId="0" animBg="1"/>
      <p:bldP spid="43" grpId="0"/>
      <p:bldP spid="39" grpId="0" animBg="1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 flipH="1"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31989" t="-23656" r="-31989" b="-75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-360976" y="7843208"/>
            <a:ext cx="1411476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l="-17517" t="-63969" r="-17517" b="-6783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A2301D-85F9-4133-8BA9-3E2EA74EA47E}"/>
              </a:ext>
            </a:extLst>
          </p:cNvPr>
          <p:cNvSpPr/>
          <p:nvPr/>
        </p:nvSpPr>
        <p:spPr>
          <a:xfrm>
            <a:off x="0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363892" y="2015412"/>
            <a:ext cx="1060890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765109" y="7301035"/>
            <a:ext cx="5737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76B8B27-63AB-4280-AB4D-EA3AB1161124}"/>
              </a:ext>
            </a:extLst>
          </p:cNvPr>
          <p:cNvSpPr/>
          <p:nvPr/>
        </p:nvSpPr>
        <p:spPr>
          <a:xfrm>
            <a:off x="10353405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30099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9099550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9608819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10118088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727788" y="5923998"/>
            <a:ext cx="43636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727788" y="6667228"/>
            <a:ext cx="3034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0488A0-489C-498A-A0F3-F2E23B83205E}"/>
              </a:ext>
            </a:extLst>
          </p:cNvPr>
          <p:cNvSpPr txBox="1"/>
          <p:nvPr/>
        </p:nvSpPr>
        <p:spPr>
          <a:xfrm>
            <a:off x="8624088" y="2698719"/>
            <a:ext cx="1640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C6F9920-3575-4721-9EBA-90D0D6999F18}"/>
              </a:ext>
            </a:extLst>
          </p:cNvPr>
          <p:cNvSpPr txBox="1"/>
          <p:nvPr/>
        </p:nvSpPr>
        <p:spPr>
          <a:xfrm>
            <a:off x="8893393" y="2881449"/>
            <a:ext cx="13708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797521001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05556E-6 -3.24074E-7 L -0.19705 -3.24074E-7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2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0 L 0.64323 0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5" grpId="0"/>
      <p:bldP spid="26" grpId="0"/>
      <p:bldP spid="27" grpId="0"/>
      <p:bldP spid="36" grpId="0" animBg="1"/>
      <p:bldP spid="39" grpId="0" animBg="1"/>
      <p:bldP spid="40" grpId="0" animBg="1"/>
      <p:bldP spid="40" grpId="1" animBg="1"/>
      <p:bldP spid="43" grpId="0"/>
      <p:bldP spid="47" grpId="0" animBg="1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t="-6452" b="-64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66720" y="7906357"/>
            <a:ext cx="104278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77400D8-ACCF-4A58-9476-FCC1CFEDB7DC}"/>
              </a:ext>
            </a:extLst>
          </p:cNvPr>
          <p:cNvSpPr/>
          <p:nvPr/>
        </p:nvSpPr>
        <p:spPr>
          <a:xfrm>
            <a:off x="5958840" y="3098363"/>
            <a:ext cx="5286249" cy="781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17999" y="1498446"/>
            <a:ext cx="5091482" cy="8632924"/>
          </a:xfrm>
          <a:prstGeom prst="rect">
            <a:avLst/>
          </a:prstGeom>
          <a:blipFill dpi="0" rotWithShape="1">
            <a:blip r:embed="rId2"/>
            <a:srcRect/>
            <a:stretch>
              <a:fillRect l="-25089" r="-25089"/>
            </a:stretch>
          </a:blipFill>
          <a:ln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18000" y="1498446"/>
            <a:ext cx="5091480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3D8AAF-BC0F-4B4F-813D-C3F6709D2953}"/>
              </a:ext>
            </a:extLst>
          </p:cNvPr>
          <p:cNvSpPr/>
          <p:nvPr/>
        </p:nvSpPr>
        <p:spPr>
          <a:xfrm>
            <a:off x="7559198" y="6887699"/>
            <a:ext cx="4737697" cy="23134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5219074" y="4101841"/>
            <a:ext cx="5422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rhoncus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mattis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egestas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276218" y="7045406"/>
            <a:ext cx="9330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7949018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8458287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8967556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7746308" y="2193431"/>
            <a:ext cx="28953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FRESH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6072773" y="3144747"/>
            <a:ext cx="45688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ANIMATION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8D8BD3-BBD5-4079-A8A8-2D1CB2B7A521}"/>
              </a:ext>
            </a:extLst>
          </p:cNvPr>
          <p:cNvSpPr txBox="1"/>
          <p:nvPr/>
        </p:nvSpPr>
        <p:spPr>
          <a:xfrm>
            <a:off x="8636024" y="7119119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EA6B3-E5FE-4EC2-9477-2F3116814D97}"/>
              </a:ext>
            </a:extLst>
          </p:cNvPr>
          <p:cNvSpPr txBox="1"/>
          <p:nvPr/>
        </p:nvSpPr>
        <p:spPr>
          <a:xfrm>
            <a:off x="8812355" y="7275634"/>
            <a:ext cx="14638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9887254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12963E-6 -2.68519E-6 L -0.35098 -2.68519E-6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4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2.08333E-6 L -0.42809 2.08333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3" grpId="0" animBg="1"/>
      <p:bldP spid="25" grpId="0"/>
      <p:bldP spid="26" grpId="0"/>
      <p:bldP spid="27" grpId="0"/>
      <p:bldP spid="36" grpId="0" animBg="1"/>
      <p:bldP spid="40" grpId="0" animBg="1"/>
      <p:bldP spid="40" grpId="1" animBg="1"/>
      <p:bldP spid="2" grpId="0" animBg="1"/>
      <p:bldP spid="43" grpId="0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58124" y="7843208"/>
            <a:ext cx="126239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B289080E-3C3F-404A-A613-74BA1827AE1D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t="-9623" r="-15048" b="-11610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1EAAAF-2BC7-412E-B32C-1CFEAABFCD7B}"/>
              </a:ext>
            </a:extLst>
          </p:cNvPr>
          <p:cNvSpPr/>
          <p:nvPr/>
        </p:nvSpPr>
        <p:spPr>
          <a:xfrm>
            <a:off x="10207691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F5F11C-2AFE-42A2-B6F7-EAFB16E0DC85}"/>
              </a:ext>
            </a:extLst>
          </p:cNvPr>
          <p:cNvSpPr/>
          <p:nvPr/>
        </p:nvSpPr>
        <p:spPr>
          <a:xfrm>
            <a:off x="0" y="2015412"/>
            <a:ext cx="10972799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2B62D0-D59E-4941-A0CA-BB220A1BEA0C}"/>
              </a:ext>
            </a:extLst>
          </p:cNvPr>
          <p:cNvSpPr/>
          <p:nvPr/>
        </p:nvSpPr>
        <p:spPr>
          <a:xfrm>
            <a:off x="7282853" y="2015412"/>
            <a:ext cx="368994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9F433-927F-4470-9085-BD1F5C54CB0B}"/>
              </a:ext>
            </a:extLst>
          </p:cNvPr>
          <p:cNvSpPr txBox="1"/>
          <p:nvPr/>
        </p:nvSpPr>
        <p:spPr>
          <a:xfrm>
            <a:off x="6735704" y="6203359"/>
            <a:ext cx="3257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272600-A083-499D-81D7-4E145D7B0183}"/>
              </a:ext>
            </a:extLst>
          </p:cNvPr>
          <p:cNvSpPr txBox="1"/>
          <p:nvPr/>
        </p:nvSpPr>
        <p:spPr>
          <a:xfrm>
            <a:off x="7150085" y="6946589"/>
            <a:ext cx="29434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TO USE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FB7DE-4DAA-40BB-BCA7-576044BB60A7}"/>
              </a:ext>
            </a:extLst>
          </p:cNvPr>
          <p:cNvSpPr txBox="1"/>
          <p:nvPr/>
        </p:nvSpPr>
        <p:spPr>
          <a:xfrm>
            <a:off x="388543" y="4515290"/>
            <a:ext cx="38282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  <a:t>In pharetra lacinia metus pulvinar suscipit.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3CF955-5E02-4D62-ABE6-DF4EAB918455}"/>
              </a:ext>
            </a:extLst>
          </p:cNvPr>
          <p:cNvSpPr txBox="1"/>
          <p:nvPr/>
        </p:nvSpPr>
        <p:spPr>
          <a:xfrm>
            <a:off x="914610" y="2713144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CDD348-FF67-46BE-B270-398D430DA867}"/>
              </a:ext>
            </a:extLst>
          </p:cNvPr>
          <p:cNvSpPr txBox="1"/>
          <p:nvPr/>
        </p:nvSpPr>
        <p:spPr>
          <a:xfrm>
            <a:off x="877288" y="2881449"/>
            <a:ext cx="14173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904802-A093-40D7-ABEE-B2FCCE0E1812}"/>
              </a:ext>
            </a:extLst>
          </p:cNvPr>
          <p:cNvSpPr/>
          <p:nvPr/>
        </p:nvSpPr>
        <p:spPr>
          <a:xfrm>
            <a:off x="-1099442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39CCE91-EE49-4034-ACD4-38B9C69BC57A}"/>
              </a:ext>
            </a:extLst>
          </p:cNvPr>
          <p:cNvSpPr/>
          <p:nvPr/>
        </p:nvSpPr>
        <p:spPr>
          <a:xfrm>
            <a:off x="74431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56EF7-2C4E-492F-B6E5-B0C04F192D33}"/>
              </a:ext>
            </a:extLst>
          </p:cNvPr>
          <p:cNvSpPr/>
          <p:nvPr/>
        </p:nvSpPr>
        <p:spPr>
          <a:xfrm>
            <a:off x="506105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88FEE5-5A89-4643-8383-97B7FA4EFCBD}"/>
              </a:ext>
            </a:extLst>
          </p:cNvPr>
          <p:cNvSpPr/>
          <p:nvPr/>
        </p:nvSpPr>
        <p:spPr>
          <a:xfrm>
            <a:off x="1015374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C10B45-9E2E-4CEE-B1DB-4D16C23F473D}"/>
              </a:ext>
            </a:extLst>
          </p:cNvPr>
          <p:cNvSpPr/>
          <p:nvPr/>
        </p:nvSpPr>
        <p:spPr>
          <a:xfrm>
            <a:off x="1524643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360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59896 0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48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4082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9074E-6 -3.24074E-7 L -0.14482 -3.24074E-7 " pathEditMode="relative" rAng="0" ptsTypes="AA">
                                      <p:cBhvr>
                                        <p:cTn id="75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9" grpId="0" animBg="1"/>
      <p:bldP spid="25" grpId="0"/>
      <p:bldP spid="26" grpId="0"/>
      <p:bldP spid="27" grpId="0"/>
      <p:bldP spid="11" grpId="0" animBg="1"/>
      <p:bldP spid="30" grpId="0" animBg="1"/>
      <p:bldP spid="30" grpId="1" animBg="1"/>
      <p:bldP spid="31" grpId="0" animBg="1"/>
      <p:bldP spid="19" grpId="0"/>
      <p:bldP spid="21" grpId="0"/>
      <p:bldP spid="12" grpId="0"/>
      <p:bldP spid="34" grpId="0"/>
      <p:bldP spid="35" grpId="0"/>
      <p:bldP spid="2" grpId="0" animBg="1"/>
      <p:bldP spid="33" grpId="0" animBg="1"/>
      <p:bldP spid="3" grpId="0" animBg="1"/>
      <p:bldP spid="3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66720" y="7906357"/>
            <a:ext cx="104278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77400D8-ACCF-4A58-9476-FCC1CFEDB7DC}"/>
              </a:ext>
            </a:extLst>
          </p:cNvPr>
          <p:cNvSpPr/>
          <p:nvPr/>
        </p:nvSpPr>
        <p:spPr>
          <a:xfrm>
            <a:off x="-149896" y="4071967"/>
            <a:ext cx="3706473" cy="781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5881318" y="1234976"/>
            <a:ext cx="5091482" cy="8632924"/>
          </a:xfrm>
          <a:prstGeom prst="rect">
            <a:avLst/>
          </a:prstGeom>
          <a:blipFill dpi="0" rotWithShape="1">
            <a:blip r:embed="rId2"/>
            <a:srcRect/>
            <a:stretch>
              <a:fillRect l="-6519" r="-6519"/>
            </a:stretch>
          </a:blipFill>
          <a:ln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5881319" y="1234976"/>
            <a:ext cx="5091480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3D8AAF-BC0F-4B4F-813D-C3F6709D2953}"/>
              </a:ext>
            </a:extLst>
          </p:cNvPr>
          <p:cNvSpPr/>
          <p:nvPr/>
        </p:nvSpPr>
        <p:spPr>
          <a:xfrm>
            <a:off x="7701285" y="6887699"/>
            <a:ext cx="4737697" cy="23134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458741" y="5075445"/>
            <a:ext cx="5422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rhoncus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mattis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egestas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A2301D-85F9-4133-8BA9-3E2EA74EA47E}"/>
              </a:ext>
            </a:extLst>
          </p:cNvPr>
          <p:cNvSpPr/>
          <p:nvPr/>
        </p:nvSpPr>
        <p:spPr>
          <a:xfrm>
            <a:off x="10514059" y="1234976"/>
            <a:ext cx="458741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418305" y="7045406"/>
            <a:ext cx="9330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8091105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8600374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9109643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421419" y="3167035"/>
            <a:ext cx="40286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421419" y="4118351"/>
            <a:ext cx="3034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8D8BD3-BBD5-4079-A8A8-2D1CB2B7A521}"/>
              </a:ext>
            </a:extLst>
          </p:cNvPr>
          <p:cNvSpPr txBox="1"/>
          <p:nvPr/>
        </p:nvSpPr>
        <p:spPr>
          <a:xfrm>
            <a:off x="8778111" y="7119119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EA6B3-E5FE-4EC2-9477-2F3116814D97}"/>
              </a:ext>
            </a:extLst>
          </p:cNvPr>
          <p:cNvSpPr txBox="1"/>
          <p:nvPr/>
        </p:nvSpPr>
        <p:spPr>
          <a:xfrm>
            <a:off x="8983295" y="7275634"/>
            <a:ext cx="1435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04545112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12963E-6 -2.68519E-6 L -0.35098 -2.68519E-6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4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5185E-7 -1.71296E-6 L 0.40408 -1.71296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3" grpId="0" animBg="1"/>
      <p:bldP spid="25" grpId="0"/>
      <p:bldP spid="26" grpId="0"/>
      <p:bldP spid="27" grpId="0"/>
      <p:bldP spid="36" grpId="0" animBg="1"/>
      <p:bldP spid="40" grpId="0" animBg="1"/>
      <p:bldP spid="40" grpId="1" animBg="1"/>
      <p:bldP spid="2" grpId="0" animBg="1"/>
      <p:bldP spid="43" grpId="0"/>
      <p:bldP spid="39" grpId="0" animBg="1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19456" r="-30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-360976" y="7843208"/>
            <a:ext cx="1411476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0" y="2015412"/>
            <a:ext cx="10972800" cy="6941976"/>
          </a:xfrm>
          <a:prstGeom prst="rect">
            <a:avLst/>
          </a:prstGeom>
          <a:blipFill dpi="0" rotWithShape="1">
            <a:blip r:embed="rId2"/>
            <a:srcRect/>
            <a:stretch>
              <a:fillRect t="-2688" b="-2688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A2301D-85F9-4133-8BA9-3E2EA74EA47E}"/>
              </a:ext>
            </a:extLst>
          </p:cNvPr>
          <p:cNvSpPr/>
          <p:nvPr/>
        </p:nvSpPr>
        <p:spPr>
          <a:xfrm>
            <a:off x="0" y="2015412"/>
            <a:ext cx="727788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363892" y="2015412"/>
            <a:ext cx="10608907" cy="6941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765109" y="7301035"/>
            <a:ext cx="5737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76B8B27-63AB-4280-AB4D-EA3AB1161124}"/>
              </a:ext>
            </a:extLst>
          </p:cNvPr>
          <p:cNvSpPr/>
          <p:nvPr/>
        </p:nvSpPr>
        <p:spPr>
          <a:xfrm>
            <a:off x="10353405" y="2631233"/>
            <a:ext cx="1847461" cy="16044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300996" y="2631233"/>
            <a:ext cx="93306" cy="16608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9099550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9608819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10118088" y="8444455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727788" y="5923998"/>
            <a:ext cx="23743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EASY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727788" y="6667228"/>
            <a:ext cx="4567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CUSTOMIZE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90488A0-489C-498A-A0F3-F2E23B83205E}"/>
              </a:ext>
            </a:extLst>
          </p:cNvPr>
          <p:cNvSpPr txBox="1"/>
          <p:nvPr/>
        </p:nvSpPr>
        <p:spPr>
          <a:xfrm>
            <a:off x="8624088" y="2698719"/>
            <a:ext cx="1640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C6F9920-3575-4721-9EBA-90D0D6999F18}"/>
              </a:ext>
            </a:extLst>
          </p:cNvPr>
          <p:cNvSpPr txBox="1"/>
          <p:nvPr/>
        </p:nvSpPr>
        <p:spPr>
          <a:xfrm>
            <a:off x="8829274" y="2881449"/>
            <a:ext cx="1435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513521569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05556E-6 -3.24074E-7 L -0.19705 -3.24074E-7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2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0 L 0.64323 0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61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25" grpId="0"/>
      <p:bldP spid="26" grpId="0"/>
      <p:bldP spid="27" grpId="0"/>
      <p:bldP spid="36" grpId="0" animBg="1"/>
      <p:bldP spid="39" grpId="0" animBg="1"/>
      <p:bldP spid="40" grpId="0" animBg="1"/>
      <p:bldP spid="40" grpId="1" animBg="1"/>
      <p:bldP spid="43" grpId="0"/>
      <p:bldP spid="47" grpId="0" animBg="1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BCF4F3-63A3-4B19-9E19-C9111489C699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/>
            <a:srcRect/>
            <a:stretch>
              <a:fillRect l="-20697" t="-22066" r="-2" b="-311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97C0-F41B-47B4-8449-997F1940F616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2">
              <a:lumMod val="1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0EE861D-C092-4D99-8737-B05FE766BBB5}"/>
              </a:ext>
            </a:extLst>
          </p:cNvPr>
          <p:cNvSpPr txBox="1"/>
          <p:nvPr/>
        </p:nvSpPr>
        <p:spPr>
          <a:xfrm>
            <a:off x="66720" y="7906357"/>
            <a:ext cx="104278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5EA2E9-1636-4C4A-93E7-12F32A6DABD1}"/>
              </a:ext>
            </a:extLst>
          </p:cNvPr>
          <p:cNvGrpSpPr/>
          <p:nvPr/>
        </p:nvGrpSpPr>
        <p:grpSpPr>
          <a:xfrm>
            <a:off x="3418677" y="236218"/>
            <a:ext cx="1115555" cy="1115568"/>
            <a:chOff x="3989093" y="3476824"/>
            <a:chExt cx="2994613" cy="29946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EE82331-70AF-46EF-9E64-A77CC63E4AAE}"/>
                </a:ext>
              </a:extLst>
            </p:cNvPr>
            <p:cNvSpPr/>
            <p:nvPr/>
          </p:nvSpPr>
          <p:spPr>
            <a:xfrm>
              <a:off x="3989093" y="3476824"/>
              <a:ext cx="2994613" cy="2994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3207BA49-1F98-4326-84E9-4532B20D6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275" y="3870520"/>
              <a:ext cx="2152650" cy="2152650"/>
            </a:xfrm>
            <a:prstGeom prst="rect">
              <a:avLst/>
            </a:prstGeom>
            <a:noFill/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77400D8-ACCF-4A58-9476-FCC1CFEDB7DC}"/>
              </a:ext>
            </a:extLst>
          </p:cNvPr>
          <p:cNvSpPr/>
          <p:nvPr/>
        </p:nvSpPr>
        <p:spPr>
          <a:xfrm>
            <a:off x="5958840" y="3098363"/>
            <a:ext cx="5286249" cy="781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45266-93E8-418B-823D-1CD0910EB4DD}"/>
              </a:ext>
            </a:extLst>
          </p:cNvPr>
          <p:cNvSpPr txBox="1"/>
          <p:nvPr/>
        </p:nvSpPr>
        <p:spPr>
          <a:xfrm>
            <a:off x="4630191" y="442887"/>
            <a:ext cx="2929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F9251D-96B9-48E9-94C1-E00D4A42FE5A}"/>
              </a:ext>
            </a:extLst>
          </p:cNvPr>
          <p:cNvSpPr txBox="1"/>
          <p:nvPr/>
        </p:nvSpPr>
        <p:spPr>
          <a:xfrm>
            <a:off x="4630191" y="773311"/>
            <a:ext cx="2908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77F3F4-E96F-4EFB-94A6-2D4FD7ADB3A5}"/>
              </a:ext>
            </a:extLst>
          </p:cNvPr>
          <p:cNvSpPr txBox="1"/>
          <p:nvPr/>
        </p:nvSpPr>
        <p:spPr>
          <a:xfrm>
            <a:off x="3689946" y="10397155"/>
            <a:ext cx="3592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600" dirty="0">
                <a:solidFill>
                  <a:schemeClr val="bg1"/>
                </a:solidFill>
                <a:latin typeface="Futura Hv BT" panose="020B0702020204020204" pitchFamily="34" charset="0"/>
              </a:rPr>
              <a:t>WWW.YOURDOMAIN.COM</a:t>
            </a:r>
          </a:p>
        </p:txBody>
      </p:sp>
      <p:sp>
        <p:nvSpPr>
          <p:cNvPr id="36" name="PICTURE">
            <a:extLst>
              <a:ext uri="{FF2B5EF4-FFF2-40B4-BE49-F238E27FC236}">
                <a16:creationId xmlns:a16="http://schemas.microsoft.com/office/drawing/2014/main" id="{5D216FD3-1FFB-48FA-A4B0-1819025B69AA}"/>
              </a:ext>
            </a:extLst>
          </p:cNvPr>
          <p:cNvSpPr/>
          <p:nvPr/>
        </p:nvSpPr>
        <p:spPr>
          <a:xfrm>
            <a:off x="17999" y="1234976"/>
            <a:ext cx="5091482" cy="8632924"/>
          </a:xfrm>
          <a:prstGeom prst="rect">
            <a:avLst/>
          </a:prstGeom>
          <a:blipFill dpi="0" rotWithShape="1">
            <a:blip r:embed="rId2"/>
            <a:srcRect/>
            <a:stretch>
              <a:fillRect l="-23178" r="-7692"/>
            </a:stretch>
          </a:blipFill>
          <a:ln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8D71D-CEE2-4F2D-BF92-88AE6EE4A551}"/>
              </a:ext>
            </a:extLst>
          </p:cNvPr>
          <p:cNvSpPr/>
          <p:nvPr/>
        </p:nvSpPr>
        <p:spPr>
          <a:xfrm>
            <a:off x="18000" y="1234976"/>
            <a:ext cx="5091480" cy="86329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3D8AAF-BC0F-4B4F-813D-C3F6709D2953}"/>
              </a:ext>
            </a:extLst>
          </p:cNvPr>
          <p:cNvSpPr/>
          <p:nvPr/>
        </p:nvSpPr>
        <p:spPr>
          <a:xfrm>
            <a:off x="7559198" y="6887699"/>
            <a:ext cx="4737697" cy="23134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9C59E6-6548-493C-AC80-BB48CA01D8BF}"/>
              </a:ext>
            </a:extLst>
          </p:cNvPr>
          <p:cNvSpPr txBox="1"/>
          <p:nvPr/>
        </p:nvSpPr>
        <p:spPr>
          <a:xfrm>
            <a:off x="5219074" y="4101841"/>
            <a:ext cx="5422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Aenean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Phasellus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lacinia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massa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rhoncus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mattis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eget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egestas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accumsan</a:t>
            </a:r>
            <a:r>
              <a:rPr 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01FAD78-D9F1-43BC-8171-189941D47473}"/>
              </a:ext>
            </a:extLst>
          </p:cNvPr>
          <p:cNvSpPr/>
          <p:nvPr/>
        </p:nvSpPr>
        <p:spPr>
          <a:xfrm>
            <a:off x="10276218" y="7045406"/>
            <a:ext cx="9330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AFBFC2-E4D3-485D-A1A1-168A4C57E94C}"/>
              </a:ext>
            </a:extLst>
          </p:cNvPr>
          <p:cNvSpPr/>
          <p:nvPr/>
        </p:nvSpPr>
        <p:spPr>
          <a:xfrm>
            <a:off x="7949018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AE278B6-BCC7-43E0-A6F0-911C2EFC86B3}"/>
              </a:ext>
            </a:extLst>
          </p:cNvPr>
          <p:cNvSpPr/>
          <p:nvPr/>
        </p:nvSpPr>
        <p:spPr>
          <a:xfrm>
            <a:off x="8458287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DDCB46-84D2-43BD-A0A0-9A58005AE172}"/>
              </a:ext>
            </a:extLst>
          </p:cNvPr>
          <p:cNvSpPr/>
          <p:nvPr/>
        </p:nvSpPr>
        <p:spPr>
          <a:xfrm>
            <a:off x="8967556" y="8707551"/>
            <a:ext cx="270336" cy="2703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A5809C-2FF4-4E16-AA33-8E3A670F9F70}"/>
              </a:ext>
            </a:extLst>
          </p:cNvPr>
          <p:cNvSpPr txBox="1"/>
          <p:nvPr/>
        </p:nvSpPr>
        <p:spPr>
          <a:xfrm>
            <a:off x="8333007" y="2193431"/>
            <a:ext cx="23086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FAST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3F17B2-5355-4155-A649-8DF9BE804BEA}"/>
              </a:ext>
            </a:extLst>
          </p:cNvPr>
          <p:cNvSpPr txBox="1"/>
          <p:nvPr/>
        </p:nvSpPr>
        <p:spPr>
          <a:xfrm>
            <a:off x="6035904" y="3144747"/>
            <a:ext cx="4605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RENDERING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8D8BD3-BBD5-4079-A8A8-2D1CB2B7A521}"/>
              </a:ext>
            </a:extLst>
          </p:cNvPr>
          <p:cNvSpPr txBox="1"/>
          <p:nvPr/>
        </p:nvSpPr>
        <p:spPr>
          <a:xfrm>
            <a:off x="8636024" y="7119119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NUMBER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EA6B3-E5FE-4EC2-9477-2F3116814D97}"/>
              </a:ext>
            </a:extLst>
          </p:cNvPr>
          <p:cNvSpPr txBox="1"/>
          <p:nvPr/>
        </p:nvSpPr>
        <p:spPr>
          <a:xfrm>
            <a:off x="8841208" y="7275634"/>
            <a:ext cx="1435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66599271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12963E-6 -2.68519E-6 L -0.35098 -2.68519E-6 " pathEditMode="relative" rAng="0" ptsTypes="AA">
                                      <p:cBhvr>
                                        <p:cTn id="33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4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decel="1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4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2037E-6 -1.71296E-6 L -0.42809 -1.71296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3279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2" grpId="0"/>
      <p:bldP spid="32" grpId="1"/>
      <p:bldP spid="3" grpId="0" animBg="1"/>
      <p:bldP spid="25" grpId="0"/>
      <p:bldP spid="26" grpId="0"/>
      <p:bldP spid="27" grpId="0"/>
      <p:bldP spid="36" grpId="0" animBg="1"/>
      <p:bldP spid="40" grpId="0" animBg="1"/>
      <p:bldP spid="40" grpId="1" animBg="1"/>
      <p:bldP spid="2" grpId="0" animBg="1"/>
      <p:bldP spid="43" grpId="0"/>
      <p:bldP spid="48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/>
      <p:bldP spid="53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</TotalTime>
  <Words>579</Words>
  <Application>Microsoft Office PowerPoint</Application>
  <PresentationFormat>Custom</PresentationFormat>
  <Paragraphs>97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Futura Hv BT</vt:lpstr>
      <vt:lpstr>Gotham Light</vt:lpstr>
      <vt:lpstr>Montserrat Black</vt:lpstr>
      <vt:lpstr>Montserrat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30</cp:revision>
  <dcterms:created xsi:type="dcterms:W3CDTF">2020-12-07T02:06:54Z</dcterms:created>
  <dcterms:modified xsi:type="dcterms:W3CDTF">2020-12-08T04:13:18Z</dcterms:modified>
</cp:coreProperties>
</file>