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1548" r:id="rId2"/>
    <p:sldId id="1539" r:id="rId3"/>
    <p:sldId id="1549" r:id="rId4"/>
    <p:sldId id="1550" r:id="rId5"/>
    <p:sldId id="1551" r:id="rId6"/>
    <p:sldId id="1552" r:id="rId7"/>
    <p:sldId id="1553" r:id="rId8"/>
    <p:sldId id="155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43" d="100"/>
          <a:sy n="43" d="100"/>
        </p:scale>
        <p:origin x="72" y="10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5409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3913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8798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9239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6096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7655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7045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5592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5815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7174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57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7140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>
            <a:extLst>
              <a:ext uri="{FF2B5EF4-FFF2-40B4-BE49-F238E27FC236}">
                <a16:creationId xmlns:a16="http://schemas.microsoft.com/office/drawing/2014/main" id="{6656CC3A-6909-4061-8EB9-8DBC4D5902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40E6B4FF-26B0-4C4F-94EF-EDBCEA437F0F}"/>
              </a:ext>
            </a:extLst>
          </p:cNvPr>
          <p:cNvSpPr/>
          <p:nvPr/>
        </p:nvSpPr>
        <p:spPr>
          <a:xfrm>
            <a:off x="0" y="5347503"/>
            <a:ext cx="12192001" cy="1510497"/>
          </a:xfrm>
          <a:prstGeom prst="rect">
            <a:avLst/>
          </a:prstGeom>
          <a:solidFill>
            <a:schemeClr val="accent1">
              <a:lumMod val="50000"/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2" name="직사각형 2">
            <a:extLst>
              <a:ext uri="{FF2B5EF4-FFF2-40B4-BE49-F238E27FC236}">
                <a16:creationId xmlns:a16="http://schemas.microsoft.com/office/drawing/2014/main" id="{EF4A915B-1905-4A4D-B59B-9844F203DFDC}"/>
              </a:ext>
            </a:extLst>
          </p:cNvPr>
          <p:cNvSpPr/>
          <p:nvPr/>
        </p:nvSpPr>
        <p:spPr>
          <a:xfrm>
            <a:off x="1" y="5340971"/>
            <a:ext cx="12191999" cy="1517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제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16</a:t>
            </a:r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번 시편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28</a:t>
            </a:r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편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(Psalm 28)</a:t>
            </a:r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3AAF3CCE-C8C3-4C04-846C-2E4C67D88C07}"/>
              </a:ext>
            </a:extLst>
          </p:cNvPr>
          <p:cNvGrpSpPr/>
          <p:nvPr/>
        </p:nvGrpSpPr>
        <p:grpSpPr>
          <a:xfrm>
            <a:off x="4499093" y="1922205"/>
            <a:ext cx="3193816" cy="1206722"/>
            <a:chOff x="4767417" y="2935056"/>
            <a:chExt cx="3193816" cy="1206722"/>
          </a:xfrm>
        </p:grpSpPr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BC15AC9A-0B7A-4FFF-8146-469B14E78761}"/>
                </a:ext>
              </a:extLst>
            </p:cNvPr>
            <p:cNvGrpSpPr/>
            <p:nvPr/>
          </p:nvGrpSpPr>
          <p:grpSpPr>
            <a:xfrm>
              <a:off x="4767417" y="2935056"/>
              <a:ext cx="2028749" cy="1206722"/>
              <a:chOff x="4723566" y="2769956"/>
              <a:chExt cx="2028749" cy="1206722"/>
            </a:xfrm>
          </p:grpSpPr>
          <p:sp>
            <p:nvSpPr>
              <p:cNvPr id="32" name="직사각형 31">
                <a:extLst>
                  <a:ext uri="{FF2B5EF4-FFF2-40B4-BE49-F238E27FC236}">
                    <a16:creationId xmlns:a16="http://schemas.microsoft.com/office/drawing/2014/main" id="{D834621F-3099-463A-AFB6-010753BDA8D9}"/>
                  </a:ext>
                </a:extLst>
              </p:cNvPr>
              <p:cNvSpPr/>
              <p:nvPr/>
            </p:nvSpPr>
            <p:spPr>
              <a:xfrm>
                <a:off x="4723566" y="2769956"/>
                <a:ext cx="916912" cy="66856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Batang" panose="02030600000101010101" pitchFamily="18" charset="-127"/>
                    <a:ea typeface="Batang" panose="02030600000101010101" pitchFamily="18" charset="-127"/>
                  </a:rPr>
                  <a:t>교</a:t>
                </a:r>
              </a:p>
            </p:txBody>
          </p:sp>
          <p:sp>
            <p:nvSpPr>
              <p:cNvPr id="33" name="직사각형 32">
                <a:extLst>
                  <a:ext uri="{FF2B5EF4-FFF2-40B4-BE49-F238E27FC236}">
                    <a16:creationId xmlns:a16="http://schemas.microsoft.com/office/drawing/2014/main" id="{52EE3CE8-127D-47B4-A866-303C5E9CF8AC}"/>
                  </a:ext>
                </a:extLst>
              </p:cNvPr>
              <p:cNvSpPr/>
              <p:nvPr/>
            </p:nvSpPr>
            <p:spPr>
              <a:xfrm>
                <a:off x="5835403" y="3308109"/>
                <a:ext cx="916912" cy="66856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Batang" panose="02030600000101010101" pitchFamily="18" charset="-127"/>
                    <a:ea typeface="Batang" panose="02030600000101010101" pitchFamily="18" charset="-127"/>
                  </a:rPr>
                  <a:t>독</a:t>
                </a:r>
              </a:p>
            </p:txBody>
          </p:sp>
        </p:grpSp>
        <p:sp>
          <p:nvSpPr>
            <p:cNvPr id="31" name="직사각형 2">
              <a:extLst>
                <a:ext uri="{FF2B5EF4-FFF2-40B4-BE49-F238E27FC236}">
                  <a16:creationId xmlns:a16="http://schemas.microsoft.com/office/drawing/2014/main" id="{C08DB9E9-FEBC-45EB-BE26-E6C6F12908CD}"/>
                </a:ext>
              </a:extLst>
            </p:cNvPr>
            <p:cNvSpPr/>
            <p:nvPr/>
          </p:nvSpPr>
          <p:spPr>
            <a:xfrm>
              <a:off x="7044321" y="3059039"/>
              <a:ext cx="916912" cy="6685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0" b="1" dirty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Batang" panose="02030600000101010101" pitchFamily="18" charset="-127"/>
                  <a:ea typeface="Batang" panose="02030600000101010101" pitchFamily="18" charset="-127"/>
                </a:rPr>
                <a:t>문</a:t>
              </a:r>
            </a:p>
          </p:txBody>
        </p:sp>
      </p:grp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5EE44FD0-1E2C-4109-845B-619883468AAC}"/>
              </a:ext>
            </a:extLst>
          </p:cNvPr>
          <p:cNvCxnSpPr>
            <a:cxnSpLocks/>
          </p:cNvCxnSpPr>
          <p:nvPr/>
        </p:nvCxnSpPr>
        <p:spPr>
          <a:xfrm>
            <a:off x="6089948" y="1910813"/>
            <a:ext cx="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80FA5FCE-8189-4B3D-918D-B1628B789529}"/>
              </a:ext>
            </a:extLst>
          </p:cNvPr>
          <p:cNvGrpSpPr/>
          <p:nvPr/>
        </p:nvGrpSpPr>
        <p:grpSpPr>
          <a:xfrm>
            <a:off x="3751142" y="3677965"/>
            <a:ext cx="4677612" cy="80070"/>
            <a:chOff x="4578508" y="3677965"/>
            <a:chExt cx="4677612" cy="80070"/>
          </a:xfrm>
        </p:grpSpPr>
        <p:cxnSp>
          <p:nvCxnSpPr>
            <p:cNvPr id="36" name="직선 연결선 35">
              <a:extLst>
                <a:ext uri="{FF2B5EF4-FFF2-40B4-BE49-F238E27FC236}">
                  <a16:creationId xmlns:a16="http://schemas.microsoft.com/office/drawing/2014/main" id="{ECBD3790-A1CF-466B-8F38-9512EBA111EB}"/>
                </a:ext>
              </a:extLst>
            </p:cNvPr>
            <p:cNvCxnSpPr>
              <a:cxnSpLocks/>
              <a:stCxn id="37" idx="6"/>
              <a:endCxn id="38" idx="2"/>
            </p:cNvCxnSpPr>
            <p:nvPr/>
          </p:nvCxnSpPr>
          <p:spPr>
            <a:xfrm>
              <a:off x="4635658" y="3706540"/>
              <a:ext cx="4563312" cy="2292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663BCC9F-DC93-4B0F-A4E8-64044FDEB756}"/>
                </a:ext>
              </a:extLst>
            </p:cNvPr>
            <p:cNvSpPr/>
            <p:nvPr/>
          </p:nvSpPr>
          <p:spPr>
            <a:xfrm>
              <a:off x="4578508" y="3677965"/>
              <a:ext cx="57150" cy="57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 </a:t>
              </a:r>
              <a:endParaRPr lang="ko-KR" alt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686AA221-5723-447C-950D-B429F81AE718}"/>
                </a:ext>
              </a:extLst>
            </p:cNvPr>
            <p:cNvSpPr/>
            <p:nvPr/>
          </p:nvSpPr>
          <p:spPr>
            <a:xfrm>
              <a:off x="9198970" y="3700885"/>
              <a:ext cx="57150" cy="57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5EF4E371-AA34-405B-9FC7-905CD85905DD}"/>
              </a:ext>
            </a:extLst>
          </p:cNvPr>
          <p:cNvSpPr txBox="1"/>
          <p:nvPr/>
        </p:nvSpPr>
        <p:spPr>
          <a:xfrm>
            <a:off x="-12104" y="3838105"/>
            <a:ext cx="12204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2000" b="1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RESPONSIVE</a:t>
            </a:r>
            <a:r>
              <a:rPr lang="en-US" altLang="ko-KR" sz="2000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 </a:t>
            </a:r>
            <a:r>
              <a:rPr lang="en-US" altLang="ko-KR" sz="2000" b="1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READING</a:t>
            </a:r>
          </a:p>
        </p:txBody>
      </p:sp>
    </p:spTree>
    <p:extLst>
      <p:ext uri="{BB962C8B-B14F-4D97-AF65-F5344CB8AC3E}">
        <p14:creationId xmlns:p14="http://schemas.microsoft.com/office/powerpoint/2010/main" val="59675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EAE0551-D84F-424E-90B2-8AADA66AF8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여호와여 내가 주께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부르짖으오니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나의 반석이여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내게 귀를 막지 마소서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To you, LORD, I call; you are my Rock, do not turn 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a deaf ear to me.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주께서 내게 잠잠하시면 내가 무덤에 내려가는 자와 </a:t>
            </a:r>
            <a:endParaRPr kumimoji="0" lang="en-US" altLang="ko-KR" sz="3600" b="1" i="0" u="non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같을까 하나이다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For if you remain silent, I will be like those who 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go down to the pit.</a:t>
            </a:r>
            <a:endParaRPr kumimoji="0" lang="en-US" altLang="ko-KR" sz="2800" b="1" i="0" u="none" strike="noStrike" kern="1200" cap="none" spc="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9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A7DCA423-53CB-47BC-ADD4-C88E8BCD7B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내가 주의 지성소를 향하여 나의 손을 들고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주께 부르짖을 때에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as I call to you for help, as I lift up my hands 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toward your Most Holy Place,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나의 간구하는 소리를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들으소서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>
                <a:solidFill>
                  <a:srgbClr val="FBFF6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H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ear my cry for mercy.</a:t>
            </a:r>
          </a:p>
        </p:txBody>
      </p:sp>
    </p:spTree>
    <p:extLst>
      <p:ext uri="{BB962C8B-B14F-4D97-AF65-F5344CB8AC3E}">
        <p14:creationId xmlns:p14="http://schemas.microsoft.com/office/powerpoint/2010/main" val="379608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332E58CD-E936-4A7B-B0BB-3154FA68E7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817685" y="0"/>
            <a:ext cx="10814538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악인과 악을 행하는 자들과 함께 나를 끌어내지 </a:t>
            </a:r>
            <a:r>
              <a:rPr kumimoji="0" lang="ko-KR" altLang="en-US" sz="3600" b="1" i="0" u="none" strike="noStrike" kern="1200" cap="none" spc="-30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마옵소서</a:t>
            </a: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-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Do not drag me away with the wicked, with those who do evil,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0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그들은 그 이웃에게 화평을 말하나 그들의 마음에는 </a:t>
            </a:r>
            <a:endParaRPr lang="en-US" altLang="ko-KR" sz="3600" b="1" spc="-100" dirty="0">
              <a:solidFill>
                <a:srgbClr val="FBFF6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0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악독이 있나이다</a:t>
            </a:r>
            <a:endParaRPr kumimoji="0" lang="en-US" altLang="ko-KR" sz="3600" b="1" i="0" u="none" strike="noStrike" kern="1200" cap="none" spc="-10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who speak cordially with their neighbors but harbor malice in their hearts.</a:t>
            </a:r>
          </a:p>
        </p:txBody>
      </p:sp>
    </p:spTree>
    <p:extLst>
      <p:ext uri="{BB962C8B-B14F-4D97-AF65-F5344CB8AC3E}">
        <p14:creationId xmlns:p14="http://schemas.microsoft.com/office/powerpoint/2010/main" val="215620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505B5CC-AC4B-46E4-BCA2-F2F37B8C92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71693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그들은 여호와께서 행하신 일과 손으로 지으신 것을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생각하지 아니하므로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Because they have no regard for the deeds of the LORD and what his hands have done,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여호와께서 그들을 파괴하고 건설하지 </a:t>
            </a:r>
            <a:r>
              <a:rPr kumimoji="0" lang="ko-KR" altLang="en-US" sz="3600" b="1" i="0" u="none" strike="noStrike" kern="1200" cap="none" spc="-30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아니하시리로다</a:t>
            </a:r>
            <a:endParaRPr kumimoji="0" lang="en-US" altLang="ko-KR" sz="3600" b="1" i="0" u="none" strike="noStrike" kern="1200" cap="none" spc="-30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-60" normalizeH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he will tear them down and never build them up again.</a:t>
            </a:r>
          </a:p>
        </p:txBody>
      </p:sp>
    </p:spTree>
    <p:extLst>
      <p:ext uri="{BB962C8B-B14F-4D97-AF65-F5344CB8AC3E}">
        <p14:creationId xmlns:p14="http://schemas.microsoft.com/office/powerpoint/2010/main" val="1567832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39DABB2E-E2B6-4CDE-8B16-6367C28CAD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여호와를 </a:t>
            </a:r>
            <a:r>
              <a:rPr kumimoji="0" lang="ko-KR" altLang="en-US" sz="3600" b="1" i="0" u="non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찬송함이여</a:t>
            </a:r>
            <a:r>
              <a:rPr kumimoji="0" lang="ko-KR" altLang="en-US" sz="3600" b="1" i="0" u="non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Praise be to the LORD,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내 간구하는 소리를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들으심이로다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for he has heard my cry for mercy.</a:t>
            </a:r>
          </a:p>
        </p:txBody>
      </p:sp>
    </p:spTree>
    <p:extLst>
      <p:ext uri="{BB962C8B-B14F-4D97-AF65-F5344CB8AC3E}">
        <p14:creationId xmlns:p14="http://schemas.microsoft.com/office/powerpoint/2010/main" val="408906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9F3F68C-05E5-49F7-9EB0-30B97F5FF4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여호와는 나의 힘과 나의 방패이시니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The LORD is my strength and my shield;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내 마음이 그를 의지하여 도움을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얻었도다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my heart trusts in him, and he helps me.</a:t>
            </a:r>
          </a:p>
        </p:txBody>
      </p:sp>
    </p:spTree>
    <p:extLst>
      <p:ext uri="{BB962C8B-B14F-4D97-AF65-F5344CB8AC3E}">
        <p14:creationId xmlns:p14="http://schemas.microsoft.com/office/powerpoint/2010/main" val="61097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856760AF-C94F-4852-B686-35658B71DD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여호와는 그들의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힘이시오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그의 기름 부음 받은 자의 구원의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요새이시로다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The LORD 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is the strength of his people,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a fortress of salvation for his anointed one.</a:t>
            </a:r>
          </a:p>
        </p:txBody>
      </p:sp>
    </p:spTree>
    <p:extLst>
      <p:ext uri="{BB962C8B-B14F-4D97-AF65-F5344CB8AC3E}">
        <p14:creationId xmlns:p14="http://schemas.microsoft.com/office/powerpoint/2010/main" val="1906211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284</Words>
  <Application>Microsoft Office PowerPoint</Application>
  <PresentationFormat>와이드스크린</PresentationFormat>
  <Paragraphs>48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Batang</vt:lpstr>
      <vt:lpstr>Malgun Gothic</vt:lpstr>
      <vt:lpstr>Arial</vt:lpstr>
      <vt:lpstr>Calibri</vt:lpstr>
      <vt:lpstr>Calibri Light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Hyeon</dc:creator>
  <cp:lastModifiedBy>Hyeon</cp:lastModifiedBy>
  <cp:revision>10</cp:revision>
  <dcterms:created xsi:type="dcterms:W3CDTF">2021-03-09T05:25:12Z</dcterms:created>
  <dcterms:modified xsi:type="dcterms:W3CDTF">2021-04-23T19:55:36Z</dcterms:modified>
</cp:coreProperties>
</file>