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E46"/>
    <a:srgbClr val="212235"/>
    <a:srgbClr val="FF0066"/>
    <a:srgbClr val="FDC246"/>
    <a:srgbClr val="F8601C"/>
    <a:srgbClr val="EE9026"/>
    <a:srgbClr val="276EDB"/>
    <a:srgbClr val="2154B7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924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C9F7D-C7E1-4103-ACAF-1A60DE370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31B0E-AECE-4091-BD1C-45DF27521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02CBF-9DB3-423E-84A6-D7BF7BB9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DD079-A430-4EFC-941F-145E6DF69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8F25A-5ABD-4794-8AF3-F762AD32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0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D307-D79D-4B27-BF1E-3A698810B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4F1D3-D4A7-45DA-88D5-0E8BF659E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C77D-E469-45CF-B42C-90728E18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74A6-DF85-4634-9596-F26FC235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9E52A-B6F0-44D9-8D83-3307937C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D31CF-1BFC-4BFE-90EF-B8271C1F07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0CB60-D039-4CF8-94F6-8EDFD7148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65181-0AA2-446F-820C-CECE79ABC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281F9-AB46-4C2A-8D09-887AE8BA5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A142D-D924-4EC7-BBFA-A40B0671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1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2BBF-07A6-46DD-A77F-FCFA9F73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34214-5990-4252-A698-979665589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58BC0-B8E9-4375-BCD7-D70EA4A0B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C8182-3D0D-412F-9A39-420BE174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09E4-C90F-4A51-9B38-CEAD73A4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AC7F-3E15-40CC-8F83-BB2387F8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D764B-7B34-4406-90EC-467AE09A0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2396-C2FD-456F-844E-34D4658CD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58A20-C66D-424E-8789-ADD6F4A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24886-A7EA-480A-8CC9-849C14C3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4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8F90-5142-4696-8302-AE6F9BA9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21B30-2B9F-4A1C-8C20-FC030D065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2E1E5-0969-45E0-805A-C1FCC13FD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7FBB7-A86A-4FC7-A1EF-5048F832E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A68DB-AE78-4513-A1C1-A82098E5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BD54E-BCC6-4074-A033-F474FEFD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8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1143-8A44-467E-ADB0-09772B9B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C695-F4F4-49C2-8AA7-7AC35D588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C1308-84F2-4437-B86E-E1BF1DED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39A3F-2A5A-42CE-A908-01672BF7F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A271D9-F48E-4AEF-B0BF-79D6225AE7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5740F-E229-4F32-92E8-9F9C413C9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D38251-1E34-41F7-B1B6-EEFEFF11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7CC1AE-2591-4D01-9931-6F69988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3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1987-C5FF-460F-BCEF-05EF0496E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155A-862F-4B67-88D2-D8EBA281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F3172D-1778-45D8-95C0-4919FCE1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96B37-2939-4A0E-9227-A1B1DC67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6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D23DF7-A9FD-4C29-AEAB-73023D21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F33B08-A00E-4757-8FC5-3F13CB80E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B47A2-A35E-43F6-BBB2-7FD7DA41D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8E366-3C8F-49B7-81EC-C4D4D03C8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A959C-3DB0-4272-89A8-47B807362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152B9-3836-4710-B1C3-29ECB316A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55129-D55E-4842-980E-FA0381FF0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7787F-F7CA-4B05-A5AB-26FE1A19F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C178D-E272-4E73-BA7B-B04D7806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0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A5DA-EFA2-465B-A8C6-DF978CA2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64DBA1-368D-4093-B2AB-00B49D823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AD269-B9E3-405E-8486-4EF5065D5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0B67D-E126-4068-AC10-FD85C6B3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94EF4-C8EB-4056-A2AB-1C358AC50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A543D-1148-407B-A865-3FD079C29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08684-9F65-46A2-909E-543F38E57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039F7-AA87-43F1-AF3C-F0DB65C87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67A03-5603-4383-BFE4-156FCA6AD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D6C-3B83-4BA5-A751-784FEAFA4028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06E14-41A3-46CF-B6F8-818E7776F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17A1C-6AD6-4D72-955B-1DF58E574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DC246"/>
            </a:gs>
            <a:gs pos="0">
              <a:schemeClr val="accent2"/>
            </a:gs>
          </a:gsLst>
          <a:lin ang="19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raphic 8">
            <a:extLst>
              <a:ext uri="{FF2B5EF4-FFF2-40B4-BE49-F238E27FC236}">
                <a16:creationId xmlns:a16="http://schemas.microsoft.com/office/drawing/2014/main" id="{D88A817C-4429-4FB1-8F7C-E3733652ADE4}"/>
              </a:ext>
            </a:extLst>
          </p:cNvPr>
          <p:cNvSpPr/>
          <p:nvPr/>
        </p:nvSpPr>
        <p:spPr>
          <a:xfrm>
            <a:off x="5353086" y="250138"/>
            <a:ext cx="5960013" cy="6267298"/>
          </a:xfrm>
          <a:custGeom>
            <a:avLst/>
            <a:gdLst>
              <a:gd name="connsiteX0" fmla="*/ 254775 w 5960013"/>
              <a:gd name="connsiteY0" fmla="*/ 991305 h 6267298"/>
              <a:gd name="connsiteX1" fmla="*/ 992102 w 5960013"/>
              <a:gd name="connsiteY1" fmla="*/ 65773 h 6267298"/>
              <a:gd name="connsiteX2" fmla="*/ 2225887 w 5960013"/>
              <a:gd name="connsiteY2" fmla="*/ 175753 h 6267298"/>
              <a:gd name="connsiteX3" fmla="*/ 3488327 w 5960013"/>
              <a:gd name="connsiteY3" fmla="*/ 594759 h 6267298"/>
              <a:gd name="connsiteX4" fmla="*/ 4186930 w 5960013"/>
              <a:gd name="connsiteY4" fmla="*/ 383320 h 6267298"/>
              <a:gd name="connsiteX5" fmla="*/ 5233284 w 5960013"/>
              <a:gd name="connsiteY5" fmla="*/ 254752 h 6267298"/>
              <a:gd name="connsiteX6" fmla="*/ 5952798 w 5960013"/>
              <a:gd name="connsiteY6" fmla="*/ 956453 h 6267298"/>
              <a:gd name="connsiteX7" fmla="*/ 5876122 w 5960013"/>
              <a:gd name="connsiteY7" fmla="*/ 1516419 h 6267298"/>
              <a:gd name="connsiteX8" fmla="*/ 5537664 w 5960013"/>
              <a:gd name="connsiteY8" fmla="*/ 3545618 h 6267298"/>
              <a:gd name="connsiteX9" fmla="*/ 5771564 w 5960013"/>
              <a:gd name="connsiteY9" fmla="*/ 4680267 h 6267298"/>
              <a:gd name="connsiteX10" fmla="*/ 5591105 w 5960013"/>
              <a:gd name="connsiteY10" fmla="*/ 5794778 h 6267298"/>
              <a:gd name="connsiteX11" fmla="*/ 4520741 w 5960013"/>
              <a:gd name="connsiteY11" fmla="*/ 6267225 h 6267298"/>
              <a:gd name="connsiteX12" fmla="*/ 3341946 w 5960013"/>
              <a:gd name="connsiteY12" fmla="*/ 5992276 h 6267298"/>
              <a:gd name="connsiteX13" fmla="*/ 2169348 w 5960013"/>
              <a:gd name="connsiteY13" fmla="*/ 5687896 h 6267298"/>
              <a:gd name="connsiteX14" fmla="*/ 1329786 w 5960013"/>
              <a:gd name="connsiteY14" fmla="*/ 5708033 h 6267298"/>
              <a:gd name="connsiteX15" fmla="*/ 544439 w 5960013"/>
              <a:gd name="connsiteY15" fmla="*/ 5461741 h 6267298"/>
              <a:gd name="connsiteX16" fmla="*/ 163383 w 5960013"/>
              <a:gd name="connsiteY16" fmla="*/ 4749198 h 6267298"/>
              <a:gd name="connsiteX17" fmla="*/ 44110 w 5960013"/>
              <a:gd name="connsiteY17" fmla="*/ 3382198 h 6267298"/>
              <a:gd name="connsiteX18" fmla="*/ 341519 w 5960013"/>
              <a:gd name="connsiteY18" fmla="*/ 2540313 h 6267298"/>
              <a:gd name="connsiteX19" fmla="*/ 254775 w 5960013"/>
              <a:gd name="connsiteY19" fmla="*/ 991305 h 6267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60013" h="6267298">
                <a:moveTo>
                  <a:pt x="254775" y="991305"/>
                </a:moveTo>
                <a:cubicBezTo>
                  <a:pt x="251677" y="569201"/>
                  <a:pt x="590135" y="195890"/>
                  <a:pt x="992102" y="65773"/>
                </a:cubicBezTo>
                <a:cubicBezTo>
                  <a:pt x="1394070" y="-64343"/>
                  <a:pt x="1837086" y="12333"/>
                  <a:pt x="2225887" y="175753"/>
                </a:cubicBezTo>
                <a:cubicBezTo>
                  <a:pt x="2639471" y="350016"/>
                  <a:pt x="3040664" y="625740"/>
                  <a:pt x="3488327" y="594759"/>
                </a:cubicBezTo>
                <a:cubicBezTo>
                  <a:pt x="3732296" y="577720"/>
                  <a:pt x="3958451" y="469290"/>
                  <a:pt x="4186930" y="383320"/>
                </a:cubicBezTo>
                <a:cubicBezTo>
                  <a:pt x="4520741" y="257850"/>
                  <a:pt x="4885532" y="176527"/>
                  <a:pt x="5233284" y="254752"/>
                </a:cubicBezTo>
                <a:cubicBezTo>
                  <a:pt x="5581036" y="332977"/>
                  <a:pt x="5903230" y="603279"/>
                  <a:pt x="5952798" y="956453"/>
                </a:cubicBezTo>
                <a:cubicBezTo>
                  <a:pt x="5979131" y="1144657"/>
                  <a:pt x="5928789" y="1334410"/>
                  <a:pt x="5876122" y="1516419"/>
                </a:cubicBezTo>
                <a:cubicBezTo>
                  <a:pt x="5686369" y="2180169"/>
                  <a:pt x="5465636" y="2858634"/>
                  <a:pt x="5537664" y="3545618"/>
                </a:cubicBezTo>
                <a:cubicBezTo>
                  <a:pt x="5577939" y="3929772"/>
                  <a:pt x="5709604" y="4298436"/>
                  <a:pt x="5771564" y="4680267"/>
                </a:cubicBezTo>
                <a:cubicBezTo>
                  <a:pt x="5833525" y="5062097"/>
                  <a:pt x="5816486" y="5481104"/>
                  <a:pt x="5591105" y="5794778"/>
                </a:cubicBezTo>
                <a:cubicBezTo>
                  <a:pt x="5354107" y="6123942"/>
                  <a:pt x="4925806" y="6271097"/>
                  <a:pt x="4520741" y="6267225"/>
                </a:cubicBezTo>
                <a:cubicBezTo>
                  <a:pt x="4115676" y="6263352"/>
                  <a:pt x="3723777" y="6129363"/>
                  <a:pt x="3341946" y="5992276"/>
                </a:cubicBezTo>
                <a:cubicBezTo>
                  <a:pt x="2960116" y="5855189"/>
                  <a:pt x="2573639" y="5711906"/>
                  <a:pt x="2169348" y="5687896"/>
                </a:cubicBezTo>
                <a:cubicBezTo>
                  <a:pt x="1889752" y="5671631"/>
                  <a:pt x="1610156" y="5712680"/>
                  <a:pt x="1329786" y="5708033"/>
                </a:cubicBezTo>
                <a:cubicBezTo>
                  <a:pt x="1049416" y="5703386"/>
                  <a:pt x="755879" y="5645298"/>
                  <a:pt x="544439" y="5461741"/>
                </a:cubicBezTo>
                <a:cubicBezTo>
                  <a:pt x="338421" y="5282830"/>
                  <a:pt x="240059" y="5010980"/>
                  <a:pt x="163383" y="4749198"/>
                </a:cubicBezTo>
                <a:cubicBezTo>
                  <a:pt x="34041" y="4304632"/>
                  <a:pt x="-58899" y="3832959"/>
                  <a:pt x="44110" y="3382198"/>
                </a:cubicBezTo>
                <a:cubicBezTo>
                  <a:pt x="109943" y="3091760"/>
                  <a:pt x="254000" y="2825330"/>
                  <a:pt x="341519" y="2540313"/>
                </a:cubicBezTo>
                <a:cubicBezTo>
                  <a:pt x="505714" y="2002033"/>
                  <a:pt x="236187" y="1524938"/>
                  <a:pt x="254775" y="991305"/>
                </a:cubicBezTo>
              </a:path>
            </a:pathLst>
          </a:custGeom>
          <a:gradFill>
            <a:gsLst>
              <a:gs pos="0">
                <a:srgbClr val="2154B7"/>
              </a:gs>
              <a:gs pos="54900">
                <a:srgbClr val="2462CB"/>
              </a:gs>
              <a:gs pos="100000">
                <a:srgbClr val="276EDB"/>
              </a:gs>
            </a:gsLst>
            <a:lin ang="2700000" scaled="0"/>
          </a:gradFill>
          <a:ln w="7744" cap="flat">
            <a:noFill/>
            <a:prstDash val="solid"/>
            <a:miter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B3A92D3-162D-4CE4-A245-9586A7C1EE98}"/>
              </a:ext>
            </a:extLst>
          </p:cNvPr>
          <p:cNvSpPr/>
          <p:nvPr/>
        </p:nvSpPr>
        <p:spPr>
          <a:xfrm>
            <a:off x="5295900" y="958817"/>
            <a:ext cx="4965700" cy="494036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18782EB-F67E-4964-A1F5-A6AE2E5EAADB}"/>
              </a:ext>
            </a:extLst>
          </p:cNvPr>
          <p:cNvSpPr/>
          <p:nvPr/>
        </p:nvSpPr>
        <p:spPr>
          <a:xfrm>
            <a:off x="4750161" y="749992"/>
            <a:ext cx="6638249" cy="5192107"/>
          </a:xfrm>
          <a:custGeom>
            <a:avLst/>
            <a:gdLst>
              <a:gd name="connsiteX0" fmla="*/ 871945 w 6890450"/>
              <a:gd name="connsiteY0" fmla="*/ 380001 h 5389366"/>
              <a:gd name="connsiteX1" fmla="*/ 2540372 w 6890450"/>
              <a:gd name="connsiteY1" fmla="*/ 79981 h 5389366"/>
              <a:gd name="connsiteX2" fmla="*/ 3644604 w 6890450"/>
              <a:gd name="connsiteY2" fmla="*/ 549883 h 5389366"/>
              <a:gd name="connsiteX3" fmla="*/ 5029375 w 6890450"/>
              <a:gd name="connsiteY3" fmla="*/ 605991 h 5389366"/>
              <a:gd name="connsiteX4" fmla="*/ 6352583 w 6890450"/>
              <a:gd name="connsiteY4" fmla="*/ 931727 h 5389366"/>
              <a:gd name="connsiteX5" fmla="*/ 6888723 w 6890450"/>
              <a:gd name="connsiteY5" fmla="*/ 2464560 h 5389366"/>
              <a:gd name="connsiteX6" fmla="*/ 6801444 w 6890450"/>
              <a:gd name="connsiteY6" fmla="*/ 2928228 h 5389366"/>
              <a:gd name="connsiteX7" fmla="*/ 6622211 w 6890450"/>
              <a:gd name="connsiteY7" fmla="*/ 3190064 h 5389366"/>
              <a:gd name="connsiteX8" fmla="*/ 5695654 w 6890450"/>
              <a:gd name="connsiteY8" fmla="*/ 4338715 h 5389366"/>
              <a:gd name="connsiteX9" fmla="*/ 4322573 w 6890450"/>
              <a:gd name="connsiteY9" fmla="*/ 5375149 h 5389366"/>
              <a:gd name="connsiteX10" fmla="*/ 3427186 w 6890450"/>
              <a:gd name="connsiteY10" fmla="*/ 5223971 h 5389366"/>
              <a:gd name="connsiteX11" fmla="*/ 2993130 w 6890450"/>
              <a:gd name="connsiteY11" fmla="*/ 5043958 h 5389366"/>
              <a:gd name="connsiteX12" fmla="*/ 1782917 w 6890450"/>
              <a:gd name="connsiteY12" fmla="*/ 5170980 h 5389366"/>
              <a:gd name="connsiteX13" fmla="*/ 587510 w 6890450"/>
              <a:gd name="connsiteY13" fmla="*/ 4924729 h 5389366"/>
              <a:gd name="connsiteX14" fmla="*/ 94229 w 6890450"/>
              <a:gd name="connsiteY14" fmla="*/ 4503142 h 5389366"/>
              <a:gd name="connsiteX15" fmla="*/ 125400 w 6890450"/>
              <a:gd name="connsiteY15" fmla="*/ 3571909 h 5389366"/>
              <a:gd name="connsiteX16" fmla="*/ 574262 w 6890450"/>
              <a:gd name="connsiteY16" fmla="*/ 2717045 h 5389366"/>
              <a:gd name="connsiteX17" fmla="*/ 651411 w 6890450"/>
              <a:gd name="connsiteY17" fmla="*/ 2270521 h 5389366"/>
              <a:gd name="connsiteX18" fmla="*/ 465164 w 6890450"/>
              <a:gd name="connsiteY18" fmla="*/ 1834906 h 5389366"/>
              <a:gd name="connsiteX19" fmla="*/ 871945 w 6890450"/>
              <a:gd name="connsiteY19" fmla="*/ 380001 h 5389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890450" h="5389366">
                <a:moveTo>
                  <a:pt x="871945" y="380001"/>
                </a:moveTo>
                <a:cubicBezTo>
                  <a:pt x="1337172" y="21535"/>
                  <a:pt x="1979294" y="-94577"/>
                  <a:pt x="2540372" y="79981"/>
                </a:cubicBezTo>
                <a:cubicBezTo>
                  <a:pt x="2922996" y="198430"/>
                  <a:pt x="3259642" y="440005"/>
                  <a:pt x="3644604" y="549883"/>
                </a:cubicBezTo>
                <a:cubicBezTo>
                  <a:pt x="4091128" y="676905"/>
                  <a:pt x="4565706" y="619238"/>
                  <a:pt x="5029375" y="605991"/>
                </a:cubicBezTo>
                <a:cubicBezTo>
                  <a:pt x="5493043" y="592743"/>
                  <a:pt x="5991779" y="640279"/>
                  <a:pt x="6352583" y="931727"/>
                </a:cubicBezTo>
                <a:cubicBezTo>
                  <a:pt x="6788976" y="1284739"/>
                  <a:pt x="6906646" y="1903483"/>
                  <a:pt x="6888723" y="2464560"/>
                </a:cubicBezTo>
                <a:cubicBezTo>
                  <a:pt x="6884048" y="2622753"/>
                  <a:pt x="6869241" y="2784842"/>
                  <a:pt x="6801444" y="2928228"/>
                </a:cubicBezTo>
                <a:cubicBezTo>
                  <a:pt x="6756247" y="3024079"/>
                  <a:pt x="6689229" y="3107461"/>
                  <a:pt x="6622211" y="3190064"/>
                </a:cubicBezTo>
                <a:cubicBezTo>
                  <a:pt x="6313619" y="3572688"/>
                  <a:pt x="6005026" y="3955312"/>
                  <a:pt x="5695654" y="4338715"/>
                </a:cubicBezTo>
                <a:cubicBezTo>
                  <a:pt x="5327058" y="4796149"/>
                  <a:pt x="4903132" y="5286312"/>
                  <a:pt x="4322573" y="5375149"/>
                </a:cubicBezTo>
                <a:cubicBezTo>
                  <a:pt x="4019435" y="5421906"/>
                  <a:pt x="3706946" y="5348654"/>
                  <a:pt x="3427186" y="5223971"/>
                </a:cubicBezTo>
                <a:cubicBezTo>
                  <a:pt x="3283800" y="5160070"/>
                  <a:pt x="3145089" y="5082143"/>
                  <a:pt x="2993130" y="5043958"/>
                </a:cubicBezTo>
                <a:cubicBezTo>
                  <a:pt x="2596480" y="4944211"/>
                  <a:pt x="2189698" y="5128119"/>
                  <a:pt x="1782917" y="5170980"/>
                </a:cubicBezTo>
                <a:cubicBezTo>
                  <a:pt x="1373019" y="5214619"/>
                  <a:pt x="955328" y="5110976"/>
                  <a:pt x="587510" y="4924729"/>
                </a:cubicBezTo>
                <a:cubicBezTo>
                  <a:pt x="391912" y="4824982"/>
                  <a:pt x="200990" y="4694843"/>
                  <a:pt x="94229" y="4503142"/>
                </a:cubicBezTo>
                <a:cubicBezTo>
                  <a:pt x="-62405" y="4221824"/>
                  <a:pt x="-3959" y="3866475"/>
                  <a:pt x="125400" y="3571909"/>
                </a:cubicBezTo>
                <a:cubicBezTo>
                  <a:pt x="254760" y="3277343"/>
                  <a:pt x="450358" y="3014728"/>
                  <a:pt x="574262" y="2717045"/>
                </a:cubicBezTo>
                <a:cubicBezTo>
                  <a:pt x="633487" y="2575996"/>
                  <a:pt x="676347" y="2421700"/>
                  <a:pt x="651411" y="2270521"/>
                </a:cubicBezTo>
                <a:cubicBezTo>
                  <a:pt x="625694" y="2113887"/>
                  <a:pt x="530623" y="1979072"/>
                  <a:pt x="465164" y="1834906"/>
                </a:cubicBezTo>
                <a:cubicBezTo>
                  <a:pt x="232161" y="1319806"/>
                  <a:pt x="408277" y="705738"/>
                  <a:pt x="871945" y="380001"/>
                </a:cubicBezTo>
              </a:path>
            </a:pathLst>
          </a:custGeom>
          <a:gradFill flip="none" rotWithShape="1">
            <a:gsLst>
              <a:gs pos="0">
                <a:srgbClr val="EE9026"/>
              </a:gs>
              <a:gs pos="100000">
                <a:srgbClr val="F8601C"/>
              </a:gs>
            </a:gsLst>
            <a:path path="circle">
              <a:fillToRect l="50000" t="50000" r="50000" b="50000"/>
            </a:path>
            <a:tileRect/>
          </a:gradFill>
          <a:ln w="7790" cap="flat">
            <a:noFill/>
            <a:prstDash val="solid"/>
            <a:miter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6D7889-A3CB-4F14-B818-EF1588AC2C18}"/>
              </a:ext>
            </a:extLst>
          </p:cNvPr>
          <p:cNvSpPr txBox="1"/>
          <p:nvPr/>
        </p:nvSpPr>
        <p:spPr>
          <a:xfrm rot="21104520">
            <a:off x="5753593" y="1391592"/>
            <a:ext cx="21563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/>
              <a:t>School kids </a:t>
            </a:r>
          </a:p>
        </p:txBody>
      </p:sp>
      <p:sp>
        <p:nvSpPr>
          <p:cNvPr id="15" name="energic">
            <a:extLst>
              <a:ext uri="{FF2B5EF4-FFF2-40B4-BE49-F238E27FC236}">
                <a16:creationId xmlns:a16="http://schemas.microsoft.com/office/drawing/2014/main" id="{C519D4F8-703A-45F9-B195-B0EDE64AD769}"/>
              </a:ext>
            </a:extLst>
          </p:cNvPr>
          <p:cNvSpPr txBox="1"/>
          <p:nvPr/>
        </p:nvSpPr>
        <p:spPr>
          <a:xfrm rot="20966757">
            <a:off x="5597089" y="1423693"/>
            <a:ext cx="440537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0" i="1" dirty="0">
                <a:solidFill>
                  <a:schemeClr val="bg1"/>
                </a:solidFill>
                <a:latin typeface="Bebas Neue Bold" panose="020B0606020202050201" pitchFamily="34" charset="0"/>
              </a:rPr>
              <a:t>energic</a:t>
            </a:r>
          </a:p>
        </p:txBody>
      </p:sp>
      <p:sp>
        <p:nvSpPr>
          <p:cNvPr id="16" name="kids">
            <a:extLst>
              <a:ext uri="{FF2B5EF4-FFF2-40B4-BE49-F238E27FC236}">
                <a16:creationId xmlns:a16="http://schemas.microsoft.com/office/drawing/2014/main" id="{A1801007-5306-4F47-9E7C-C7D493B67D7F}"/>
              </a:ext>
            </a:extLst>
          </p:cNvPr>
          <p:cNvSpPr txBox="1"/>
          <p:nvPr/>
        </p:nvSpPr>
        <p:spPr>
          <a:xfrm rot="20966757">
            <a:off x="6759383" y="2681036"/>
            <a:ext cx="249619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0" b="1" i="1" dirty="0">
                <a:latin typeface="Bebas Neue Bold" panose="020B0606020202050201" pitchFamily="34" charset="0"/>
              </a:rPr>
              <a:t>kids</a:t>
            </a:r>
          </a:p>
        </p:txBody>
      </p:sp>
      <p:sp>
        <p:nvSpPr>
          <p:cNvPr id="17" name="daily">
            <a:extLst>
              <a:ext uri="{FF2B5EF4-FFF2-40B4-BE49-F238E27FC236}">
                <a16:creationId xmlns:a16="http://schemas.microsoft.com/office/drawing/2014/main" id="{F6D1E104-5279-4228-9A11-E474E7B2DFFE}"/>
              </a:ext>
            </a:extLst>
          </p:cNvPr>
          <p:cNvSpPr txBox="1"/>
          <p:nvPr/>
        </p:nvSpPr>
        <p:spPr>
          <a:xfrm rot="20966757">
            <a:off x="6010127" y="4022458"/>
            <a:ext cx="2981072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0" b="1" i="1" dirty="0">
                <a:solidFill>
                  <a:schemeClr val="bg1"/>
                </a:solidFill>
                <a:latin typeface="Bebas Neue Bold" panose="020B0606020202050201" pitchFamily="34" charset="0"/>
              </a:rPr>
              <a:t>daily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E0A69DF-A46D-4FCD-B8E1-F9CA6A6B7564}"/>
              </a:ext>
            </a:extLst>
          </p:cNvPr>
          <p:cNvGrpSpPr/>
          <p:nvPr/>
        </p:nvGrpSpPr>
        <p:grpSpPr>
          <a:xfrm>
            <a:off x="5903888" y="3375825"/>
            <a:ext cx="694517" cy="629676"/>
            <a:chOff x="5922981" y="3380349"/>
            <a:chExt cx="694517" cy="629676"/>
          </a:xfrm>
        </p:grpSpPr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9448A9B2-D20F-405F-A526-92A405F0C7DA}"/>
                </a:ext>
              </a:extLst>
            </p:cNvPr>
            <p:cNvSpPr/>
            <p:nvPr/>
          </p:nvSpPr>
          <p:spPr>
            <a:xfrm>
              <a:off x="5925109" y="3396615"/>
              <a:ext cx="469170" cy="613410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Isosceles Triangle 18">
              <a:extLst>
                <a:ext uri="{FF2B5EF4-FFF2-40B4-BE49-F238E27FC236}">
                  <a16:creationId xmlns:a16="http://schemas.microsoft.com/office/drawing/2014/main" id="{89847F0B-FA84-46C7-969A-76457306E686}"/>
                </a:ext>
              </a:extLst>
            </p:cNvPr>
            <p:cNvSpPr/>
            <p:nvPr/>
          </p:nvSpPr>
          <p:spPr>
            <a:xfrm rot="19454494">
              <a:off x="6308122" y="3447844"/>
              <a:ext cx="309376" cy="404489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sosceles Triangle 18">
              <a:extLst>
                <a:ext uri="{FF2B5EF4-FFF2-40B4-BE49-F238E27FC236}">
                  <a16:creationId xmlns:a16="http://schemas.microsoft.com/office/drawing/2014/main" id="{3FAB8D75-347E-4409-91AF-50C735239774}"/>
                </a:ext>
              </a:extLst>
            </p:cNvPr>
            <p:cNvSpPr/>
            <p:nvPr/>
          </p:nvSpPr>
          <p:spPr>
            <a:xfrm rot="5566519" flipH="1">
              <a:off x="5970538" y="3332792"/>
              <a:ext cx="309376" cy="404489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AC00C3C-6A27-4E52-929D-87CD9ACA4C80}"/>
              </a:ext>
            </a:extLst>
          </p:cNvPr>
          <p:cNvGrpSpPr/>
          <p:nvPr/>
        </p:nvGrpSpPr>
        <p:grpSpPr>
          <a:xfrm rot="19491499" flipH="1">
            <a:off x="9579956" y="2694272"/>
            <a:ext cx="694517" cy="629676"/>
            <a:chOff x="5922981" y="3380349"/>
            <a:chExt cx="694517" cy="629676"/>
          </a:xfrm>
        </p:grpSpPr>
        <p:sp>
          <p:nvSpPr>
            <p:cNvPr id="24" name="Isosceles Triangle 18">
              <a:extLst>
                <a:ext uri="{FF2B5EF4-FFF2-40B4-BE49-F238E27FC236}">
                  <a16:creationId xmlns:a16="http://schemas.microsoft.com/office/drawing/2014/main" id="{BE9A76AC-8CDE-44B6-A33A-71AB01D9B548}"/>
                </a:ext>
              </a:extLst>
            </p:cNvPr>
            <p:cNvSpPr/>
            <p:nvPr/>
          </p:nvSpPr>
          <p:spPr>
            <a:xfrm>
              <a:off x="5925109" y="3396615"/>
              <a:ext cx="469170" cy="613410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Isosceles Triangle 18">
              <a:extLst>
                <a:ext uri="{FF2B5EF4-FFF2-40B4-BE49-F238E27FC236}">
                  <a16:creationId xmlns:a16="http://schemas.microsoft.com/office/drawing/2014/main" id="{802175E7-B9DA-41AE-8469-E6FC7DD7109F}"/>
                </a:ext>
              </a:extLst>
            </p:cNvPr>
            <p:cNvSpPr/>
            <p:nvPr/>
          </p:nvSpPr>
          <p:spPr>
            <a:xfrm rot="19454494">
              <a:off x="6308122" y="3447844"/>
              <a:ext cx="309376" cy="404489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18">
              <a:extLst>
                <a:ext uri="{FF2B5EF4-FFF2-40B4-BE49-F238E27FC236}">
                  <a16:creationId xmlns:a16="http://schemas.microsoft.com/office/drawing/2014/main" id="{56E63702-CC9C-4BE5-9B0D-D8DA9344E2BE}"/>
                </a:ext>
              </a:extLst>
            </p:cNvPr>
            <p:cNvSpPr/>
            <p:nvPr/>
          </p:nvSpPr>
          <p:spPr>
            <a:xfrm rot="5566519" flipH="1">
              <a:off x="5970538" y="3332792"/>
              <a:ext cx="309376" cy="404489"/>
            </a:xfrm>
            <a:custGeom>
              <a:avLst/>
              <a:gdLst>
                <a:gd name="connsiteX0" fmla="*/ 0 w 453930"/>
                <a:gd name="connsiteY0" fmla="*/ 666750 h 666750"/>
                <a:gd name="connsiteX1" fmla="*/ 453930 w 453930"/>
                <a:gd name="connsiteY1" fmla="*/ 0 h 666750"/>
                <a:gd name="connsiteX2" fmla="*/ 453930 w 453930"/>
                <a:gd name="connsiteY2" fmla="*/ 666750 h 666750"/>
                <a:gd name="connsiteX3" fmla="*/ 0 w 453930"/>
                <a:gd name="connsiteY3" fmla="*/ 666750 h 666750"/>
                <a:gd name="connsiteX0" fmla="*/ 0 w 469170"/>
                <a:gd name="connsiteY0" fmla="*/ 613410 h 613410"/>
                <a:gd name="connsiteX1" fmla="*/ 469170 w 469170"/>
                <a:gd name="connsiteY1" fmla="*/ 0 h 613410"/>
                <a:gd name="connsiteX2" fmla="*/ 453930 w 469170"/>
                <a:gd name="connsiteY2" fmla="*/ 613410 h 613410"/>
                <a:gd name="connsiteX3" fmla="*/ 0 w 469170"/>
                <a:gd name="connsiteY3" fmla="*/ 613410 h 613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9170" h="613410">
                  <a:moveTo>
                    <a:pt x="0" y="613410"/>
                  </a:moveTo>
                  <a:lnTo>
                    <a:pt x="469170" y="0"/>
                  </a:lnTo>
                  <a:lnTo>
                    <a:pt x="453930" y="613410"/>
                  </a:lnTo>
                  <a:lnTo>
                    <a:pt x="0" y="6134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783E486-4238-4C0A-BF6C-41019E505B6F}"/>
              </a:ext>
            </a:extLst>
          </p:cNvPr>
          <p:cNvGrpSpPr/>
          <p:nvPr/>
        </p:nvGrpSpPr>
        <p:grpSpPr>
          <a:xfrm>
            <a:off x="-585009" y="998155"/>
            <a:ext cx="4483936" cy="6282042"/>
            <a:chOff x="-549930" y="456612"/>
            <a:chExt cx="4483936" cy="6282042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1750351-D29D-4FF8-A99F-1248CD3BF8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81000" y="1568966"/>
              <a:ext cx="2687625" cy="2660134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CE1F60A-E86D-4B27-8B16-DD28097545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54487" y="1452090"/>
              <a:ext cx="2891209" cy="2929411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80EDCB27-ECB7-4330-97D4-6A730D5278B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87314" y="456612"/>
              <a:ext cx="4132196" cy="4186794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41D1EE7-6C7D-450A-B36C-052B8EEC6F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20141" y="1018986"/>
              <a:ext cx="3835646" cy="3886326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3320AF9-FB53-4C4D-A31C-2C6783F7D1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52968" y="2174612"/>
              <a:ext cx="2953581" cy="2992606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D2960009-7E04-407B-91FF-28F59BAD2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85795" y="1685358"/>
              <a:ext cx="3694945" cy="3743766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4ABE81C-89F5-4147-8FE4-D9CD5089502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418622" y="1280892"/>
              <a:ext cx="4352628" cy="4410138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01B431E-83A6-48DF-A80B-1D9423F0D3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451449" y="2659809"/>
              <a:ext cx="3250183" cy="3293127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0609D80-8D41-4BC8-844B-ED34C9F155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484276" y="2084017"/>
              <a:ext cx="4076957" cy="4130825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C43CFCF9-7351-4F4C-8708-3EFB0CF95E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517103" y="3212969"/>
              <a:ext cx="3221218" cy="3263779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F2CECA9-9F6C-4367-A2B3-82AE2F920CB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549930" y="3846147"/>
              <a:ext cx="2854787" cy="2892507"/>
            </a:xfrm>
            <a:prstGeom prst="line">
              <a:avLst/>
            </a:prstGeom>
            <a:ln w="127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">
            <a:extLst>
              <a:ext uri="{FF2B5EF4-FFF2-40B4-BE49-F238E27FC236}">
                <a16:creationId xmlns:a16="http://schemas.microsoft.com/office/drawing/2014/main" id="{459C138E-BED8-4372-BD17-9D2CEDB80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093702" y="567251"/>
            <a:ext cx="7814046" cy="6755052"/>
          </a:xfrm>
          <a:prstGeom prst="rect">
            <a:avLst/>
          </a:prstGeom>
          <a:effectLst>
            <a:outerShdw blurRad="1270000" dist="6350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4" name="YOUR LOGO">
            <a:extLst>
              <a:ext uri="{FF2B5EF4-FFF2-40B4-BE49-F238E27FC236}">
                <a16:creationId xmlns:a16="http://schemas.microsoft.com/office/drawing/2014/main" id="{0A6E37CD-7088-4D13-B6E2-508FAE8809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4348" y="603924"/>
            <a:ext cx="746964" cy="39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70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Bebas Neue Bold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3</cp:revision>
  <dcterms:created xsi:type="dcterms:W3CDTF">2021-08-03T08:34:14Z</dcterms:created>
  <dcterms:modified xsi:type="dcterms:W3CDTF">2021-08-03T08:48:14Z</dcterms:modified>
</cp:coreProperties>
</file>