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1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6A44"/>
    <a:srgbClr val="C7C2A2"/>
    <a:srgbClr val="F5B23C"/>
    <a:srgbClr val="FF9B3D"/>
    <a:srgbClr val="E93374"/>
    <a:srgbClr val="22E591"/>
    <a:srgbClr val="D7001A"/>
    <a:srgbClr val="FF9D93"/>
    <a:srgbClr val="C279D9"/>
    <a:srgbClr val="C1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50" d="100"/>
          <a:sy n="50" d="100"/>
        </p:scale>
        <p:origin x="1416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964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710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82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08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7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92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20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6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80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091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16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076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C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-">
            <a:extLst>
              <a:ext uri="{FF2B5EF4-FFF2-40B4-BE49-F238E27FC236}">
                <a16:creationId xmlns:a16="http://schemas.microsoft.com/office/drawing/2014/main" id="{175D0FD5-8417-4A03-A76A-486B12B86172}"/>
              </a:ext>
            </a:extLst>
          </p:cNvPr>
          <p:cNvSpPr/>
          <p:nvPr/>
        </p:nvSpPr>
        <p:spPr>
          <a:xfrm>
            <a:off x="4318589" y="7582024"/>
            <a:ext cx="2629888" cy="2629887"/>
          </a:xfrm>
          <a:prstGeom prst="ellipse">
            <a:avLst/>
          </a:prstGeom>
          <a:solidFill>
            <a:srgbClr val="706A44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-">
            <a:extLst>
              <a:ext uri="{FF2B5EF4-FFF2-40B4-BE49-F238E27FC236}">
                <a16:creationId xmlns:a16="http://schemas.microsoft.com/office/drawing/2014/main" id="{B00DBEF0-D360-4417-97AB-43B959B8E2D2}"/>
              </a:ext>
            </a:extLst>
          </p:cNvPr>
          <p:cNvSpPr/>
          <p:nvPr/>
        </p:nvSpPr>
        <p:spPr>
          <a:xfrm>
            <a:off x="-1777434" y="9848391"/>
            <a:ext cx="7193494" cy="7193490"/>
          </a:xfrm>
          <a:prstGeom prst="ellipse">
            <a:avLst/>
          </a:prstGeom>
          <a:solidFill>
            <a:srgbClr val="706A44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-">
            <a:extLst>
              <a:ext uri="{FF2B5EF4-FFF2-40B4-BE49-F238E27FC236}">
                <a16:creationId xmlns:a16="http://schemas.microsoft.com/office/drawing/2014/main" id="{F1B98A97-4076-4BE0-8C15-456ECB2B4491}"/>
              </a:ext>
            </a:extLst>
          </p:cNvPr>
          <p:cNvSpPr/>
          <p:nvPr/>
        </p:nvSpPr>
        <p:spPr>
          <a:xfrm>
            <a:off x="-2228850" y="-1943100"/>
            <a:ext cx="10534650" cy="10534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">
            <a:extLst>
              <a:ext uri="{FF2B5EF4-FFF2-40B4-BE49-F238E27FC236}">
                <a16:creationId xmlns:a16="http://schemas.microsoft.com/office/drawing/2014/main" id="{8A88D8B5-405A-4C44-8A4C-1826D94413ED}"/>
              </a:ext>
            </a:extLst>
          </p:cNvPr>
          <p:cNvSpPr/>
          <p:nvPr/>
        </p:nvSpPr>
        <p:spPr>
          <a:xfrm>
            <a:off x="-1838325" y="-2085526"/>
            <a:ext cx="10534650" cy="10534650"/>
          </a:xfrm>
          <a:prstGeom prst="ellipse">
            <a:avLst/>
          </a:prstGeom>
          <a:blipFill dpi="0" rotWithShape="0">
            <a:blip r:embed="rId2"/>
            <a:srcRect/>
            <a:stretch>
              <a:fillRect l="12500" t="11760" r="12500" b="-1176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-">
            <a:extLst>
              <a:ext uri="{FF2B5EF4-FFF2-40B4-BE49-F238E27FC236}">
                <a16:creationId xmlns:a16="http://schemas.microsoft.com/office/drawing/2014/main" id="{4DF9BCEE-AC74-47D7-858E-6091146EF5B7}"/>
              </a:ext>
            </a:extLst>
          </p:cNvPr>
          <p:cNvSpPr/>
          <p:nvPr/>
        </p:nvSpPr>
        <p:spPr>
          <a:xfrm>
            <a:off x="-1629226" y="-4410076"/>
            <a:ext cx="7591875" cy="7591875"/>
          </a:xfrm>
          <a:prstGeom prst="ellipse">
            <a:avLst/>
          </a:prstGeom>
          <a:solidFill>
            <a:srgbClr val="706A4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-">
            <a:extLst>
              <a:ext uri="{FF2B5EF4-FFF2-40B4-BE49-F238E27FC236}">
                <a16:creationId xmlns:a16="http://schemas.microsoft.com/office/drawing/2014/main" id="{0834E9A5-9181-47C7-B81B-9C16471A4BA5}"/>
              </a:ext>
            </a:extLst>
          </p:cNvPr>
          <p:cNvSpPr/>
          <p:nvPr/>
        </p:nvSpPr>
        <p:spPr>
          <a:xfrm>
            <a:off x="5114063" y="10943363"/>
            <a:ext cx="3191737" cy="3191737"/>
          </a:xfrm>
          <a:prstGeom prst="ellipse">
            <a:avLst/>
          </a:prstGeom>
          <a:solidFill>
            <a:srgbClr val="706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YOUR LOGO">
            <a:extLst>
              <a:ext uri="{FF2B5EF4-FFF2-40B4-BE49-F238E27FC236}">
                <a16:creationId xmlns:a16="http://schemas.microsoft.com/office/drawing/2014/main" id="{4393BAA7-7A7E-4E24-96FE-B2C6A2DC6A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14063" y="11239938"/>
            <a:ext cx="848586" cy="460250"/>
          </a:xfrm>
          <a:prstGeom prst="rect">
            <a:avLst/>
          </a:prstGeom>
        </p:spPr>
      </p:pic>
      <p:sp>
        <p:nvSpPr>
          <p:cNvPr id="12" name="Delicious Taste">
            <a:extLst>
              <a:ext uri="{FF2B5EF4-FFF2-40B4-BE49-F238E27FC236}">
                <a16:creationId xmlns:a16="http://schemas.microsoft.com/office/drawing/2014/main" id="{A3A1243A-10D6-4347-AE67-13C876D69D9B}"/>
              </a:ext>
            </a:extLst>
          </p:cNvPr>
          <p:cNvSpPr txBox="1"/>
          <p:nvPr/>
        </p:nvSpPr>
        <p:spPr>
          <a:xfrm>
            <a:off x="933807" y="907659"/>
            <a:ext cx="4641083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000" b="1" dirty="0">
                <a:solidFill>
                  <a:schemeClr val="bg1"/>
                </a:solidFill>
                <a:latin typeface="Lexend" pitchFamily="2" charset="0"/>
                <a:cs typeface="Times New Roman" panose="02020603050405020304" pitchFamily="18" charset="0"/>
              </a:rPr>
              <a:t>Delicious Taste</a:t>
            </a:r>
            <a:endParaRPr lang="en-ID" sz="8800" b="1" dirty="0">
              <a:gradFill>
                <a:gsLst>
                  <a:gs pos="0">
                    <a:srgbClr val="0070C0"/>
                  </a:gs>
                  <a:gs pos="54900">
                    <a:srgbClr val="3D4DAE"/>
                  </a:gs>
                  <a:gs pos="100000">
                    <a:srgbClr val="7030A0"/>
                  </a:gs>
                </a:gsLst>
                <a:lin ang="2700000" scaled="0"/>
              </a:gradFill>
              <a:latin typeface="Lexend" pitchFamily="2" charset="0"/>
              <a:cs typeface="Times New Roman" panose="02020603050405020304" pitchFamily="18" charset="0"/>
            </a:endParaRPr>
          </a:p>
        </p:txBody>
      </p:sp>
      <p:sp>
        <p:nvSpPr>
          <p:cNvPr id="13" name="Special Offer">
            <a:extLst>
              <a:ext uri="{FF2B5EF4-FFF2-40B4-BE49-F238E27FC236}">
                <a16:creationId xmlns:a16="http://schemas.microsoft.com/office/drawing/2014/main" id="{7F5C18BD-747A-4549-A2F8-620BE760ACFB}"/>
              </a:ext>
            </a:extLst>
          </p:cNvPr>
          <p:cNvSpPr txBox="1"/>
          <p:nvPr/>
        </p:nvSpPr>
        <p:spPr>
          <a:xfrm>
            <a:off x="933807" y="9077505"/>
            <a:ext cx="3071302" cy="4862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dirty="0">
                <a:solidFill>
                  <a:srgbClr val="706A44"/>
                </a:solidFill>
                <a:latin typeface="Lexend" pitchFamily="2" charset="0"/>
                <a:cs typeface="Times New Roman" panose="02020603050405020304" pitchFamily="18" charset="0"/>
              </a:rPr>
              <a:t>Special Offer </a:t>
            </a:r>
            <a:endParaRPr lang="en-ID" sz="4800" dirty="0">
              <a:solidFill>
                <a:srgbClr val="706A44"/>
              </a:solidFill>
              <a:latin typeface="Lexend" pitchFamily="2" charset="0"/>
              <a:cs typeface="Times New Roman" panose="02020603050405020304" pitchFamily="18" charset="0"/>
            </a:endParaRPr>
          </a:p>
        </p:txBody>
      </p:sp>
      <p:sp>
        <p:nvSpPr>
          <p:cNvPr id="14" name="NEW MENU">
            <a:extLst>
              <a:ext uri="{FF2B5EF4-FFF2-40B4-BE49-F238E27FC236}">
                <a16:creationId xmlns:a16="http://schemas.microsoft.com/office/drawing/2014/main" id="{E7B2EB78-37EF-4C5D-9851-AD494E9B8A70}"/>
              </a:ext>
            </a:extLst>
          </p:cNvPr>
          <p:cNvSpPr txBox="1"/>
          <p:nvPr/>
        </p:nvSpPr>
        <p:spPr>
          <a:xfrm>
            <a:off x="933807" y="491812"/>
            <a:ext cx="4641083" cy="4370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spc="600" dirty="0">
                <a:solidFill>
                  <a:schemeClr val="bg1"/>
                </a:solidFill>
                <a:latin typeface="Lexend Thin" pitchFamily="2" charset="0"/>
                <a:cs typeface="Times New Roman" panose="02020603050405020304" pitchFamily="18" charset="0"/>
              </a:rPr>
              <a:t>New Menu</a:t>
            </a:r>
            <a:endParaRPr lang="en-ID" sz="4400" spc="600" dirty="0">
              <a:gradFill>
                <a:gsLst>
                  <a:gs pos="0">
                    <a:srgbClr val="0070C0"/>
                  </a:gs>
                  <a:gs pos="54900">
                    <a:srgbClr val="3D4DAE"/>
                  </a:gs>
                  <a:gs pos="100000">
                    <a:srgbClr val="7030A0"/>
                  </a:gs>
                </a:gsLst>
                <a:lin ang="2700000" scaled="0"/>
              </a:gradFill>
              <a:latin typeface="Lexend Thin" pitchFamily="2" charset="0"/>
              <a:cs typeface="Times New Roman" panose="02020603050405020304" pitchFamily="18" charset="0"/>
            </a:endParaRPr>
          </a:p>
        </p:txBody>
      </p:sp>
      <p:sp>
        <p:nvSpPr>
          <p:cNvPr id="4" name="Lorem ipsum dolor sit amet, consectetur adipiscing elit. Ut posuere, est et ornare dapibus, risus odio iaculis leo, sit amet euismod arcu ipsum at leo.">
            <a:extLst>
              <a:ext uri="{FF2B5EF4-FFF2-40B4-BE49-F238E27FC236}">
                <a16:creationId xmlns:a16="http://schemas.microsoft.com/office/drawing/2014/main" id="{F984C6D6-FCEF-4112-B63B-F2035DF6D051}"/>
              </a:ext>
            </a:extLst>
          </p:cNvPr>
          <p:cNvSpPr txBox="1"/>
          <p:nvPr/>
        </p:nvSpPr>
        <p:spPr>
          <a:xfrm>
            <a:off x="952856" y="10016541"/>
            <a:ext cx="46220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exend" pitchFamily="2" charset="0"/>
              </a:rPr>
              <a:t>Lorem ipsum dolor sit </a:t>
            </a:r>
            <a:r>
              <a:rPr lang="en-US" sz="1600" dirty="0" err="1">
                <a:latin typeface="Lexend" pitchFamily="2" charset="0"/>
              </a:rPr>
              <a:t>amet</a:t>
            </a:r>
            <a:r>
              <a:rPr lang="en-US" sz="1600" dirty="0">
                <a:latin typeface="Lexend" pitchFamily="2" charset="0"/>
              </a:rPr>
              <a:t>, </a:t>
            </a:r>
            <a:r>
              <a:rPr lang="en-US" sz="1600" dirty="0" err="1">
                <a:latin typeface="Lexend" pitchFamily="2" charset="0"/>
              </a:rPr>
              <a:t>consectetur</a:t>
            </a:r>
            <a:r>
              <a:rPr lang="en-US" sz="1600" dirty="0">
                <a:latin typeface="Lexend" pitchFamily="2" charset="0"/>
              </a:rPr>
              <a:t> </a:t>
            </a:r>
            <a:r>
              <a:rPr lang="en-US" sz="1600" dirty="0" err="1">
                <a:latin typeface="Lexend" pitchFamily="2" charset="0"/>
              </a:rPr>
              <a:t>adipiscing</a:t>
            </a:r>
            <a:r>
              <a:rPr lang="en-US" sz="1600" dirty="0">
                <a:latin typeface="Lexend" pitchFamily="2" charset="0"/>
              </a:rPr>
              <a:t> </a:t>
            </a:r>
            <a:r>
              <a:rPr lang="en-US" sz="1600" dirty="0" err="1">
                <a:latin typeface="Lexend" pitchFamily="2" charset="0"/>
              </a:rPr>
              <a:t>elit</a:t>
            </a:r>
            <a:r>
              <a:rPr lang="en-US" sz="1600" dirty="0">
                <a:latin typeface="Lexend" pitchFamily="2" charset="0"/>
              </a:rPr>
              <a:t>. Ut </a:t>
            </a:r>
            <a:r>
              <a:rPr lang="en-US" sz="1600" dirty="0" err="1">
                <a:latin typeface="Lexend" pitchFamily="2" charset="0"/>
              </a:rPr>
              <a:t>posuere</a:t>
            </a:r>
            <a:r>
              <a:rPr lang="en-US" sz="1600" dirty="0">
                <a:latin typeface="Lexend" pitchFamily="2" charset="0"/>
              </a:rPr>
              <a:t>, </a:t>
            </a:r>
            <a:r>
              <a:rPr lang="en-US" sz="1600" dirty="0" err="1">
                <a:latin typeface="Lexend" pitchFamily="2" charset="0"/>
              </a:rPr>
              <a:t>est</a:t>
            </a:r>
            <a:r>
              <a:rPr lang="en-US" sz="1600" dirty="0">
                <a:latin typeface="Lexend" pitchFamily="2" charset="0"/>
              </a:rPr>
              <a:t> et </a:t>
            </a:r>
            <a:r>
              <a:rPr lang="en-US" sz="1600" dirty="0" err="1">
                <a:latin typeface="Lexend" pitchFamily="2" charset="0"/>
              </a:rPr>
              <a:t>ornare</a:t>
            </a:r>
            <a:r>
              <a:rPr lang="en-US" sz="1600" dirty="0">
                <a:latin typeface="Lexend" pitchFamily="2" charset="0"/>
              </a:rPr>
              <a:t> </a:t>
            </a:r>
            <a:r>
              <a:rPr lang="en-US" sz="1600" dirty="0" err="1">
                <a:latin typeface="Lexend" pitchFamily="2" charset="0"/>
              </a:rPr>
              <a:t>dapibus</a:t>
            </a:r>
            <a:r>
              <a:rPr lang="en-US" sz="1600" dirty="0">
                <a:latin typeface="Lexend" pitchFamily="2" charset="0"/>
              </a:rPr>
              <a:t>, </a:t>
            </a:r>
            <a:r>
              <a:rPr lang="en-US" sz="1600" dirty="0" err="1">
                <a:latin typeface="Lexend" pitchFamily="2" charset="0"/>
              </a:rPr>
              <a:t>risus</a:t>
            </a:r>
            <a:r>
              <a:rPr lang="en-US" sz="1600" dirty="0">
                <a:latin typeface="Lexend" pitchFamily="2" charset="0"/>
              </a:rPr>
              <a:t> </a:t>
            </a:r>
            <a:r>
              <a:rPr lang="en-US" sz="1600" dirty="0" err="1">
                <a:latin typeface="Lexend" pitchFamily="2" charset="0"/>
              </a:rPr>
              <a:t>odio</a:t>
            </a:r>
            <a:r>
              <a:rPr lang="en-US" sz="1600" dirty="0">
                <a:latin typeface="Lexend" pitchFamily="2" charset="0"/>
              </a:rPr>
              <a:t> </a:t>
            </a:r>
            <a:r>
              <a:rPr lang="en-US" sz="1600" dirty="0" err="1">
                <a:latin typeface="Lexend" pitchFamily="2" charset="0"/>
              </a:rPr>
              <a:t>iaculis</a:t>
            </a:r>
            <a:r>
              <a:rPr lang="en-US" sz="1600" dirty="0">
                <a:latin typeface="Lexend" pitchFamily="2" charset="0"/>
              </a:rPr>
              <a:t> </a:t>
            </a:r>
            <a:r>
              <a:rPr lang="en-US" sz="1600" dirty="0" err="1">
                <a:latin typeface="Lexend" pitchFamily="2" charset="0"/>
              </a:rPr>
              <a:t>leo</a:t>
            </a:r>
            <a:r>
              <a:rPr lang="en-US" sz="1600" dirty="0">
                <a:latin typeface="Lexend" pitchFamily="2" charset="0"/>
              </a:rPr>
              <a:t>, sit </a:t>
            </a:r>
            <a:r>
              <a:rPr lang="en-US" sz="1600" dirty="0" err="1">
                <a:latin typeface="Lexend" pitchFamily="2" charset="0"/>
              </a:rPr>
              <a:t>amet</a:t>
            </a:r>
            <a:r>
              <a:rPr lang="en-US" sz="1600" dirty="0">
                <a:latin typeface="Lexend" pitchFamily="2" charset="0"/>
              </a:rPr>
              <a:t> </a:t>
            </a:r>
            <a:r>
              <a:rPr lang="en-US" sz="1600" dirty="0" err="1">
                <a:latin typeface="Lexend" pitchFamily="2" charset="0"/>
              </a:rPr>
              <a:t>euismod</a:t>
            </a:r>
            <a:r>
              <a:rPr lang="en-US" sz="1600" dirty="0">
                <a:latin typeface="Lexend" pitchFamily="2" charset="0"/>
              </a:rPr>
              <a:t> </a:t>
            </a:r>
            <a:r>
              <a:rPr lang="en-US" sz="1600" dirty="0" err="1">
                <a:latin typeface="Lexend" pitchFamily="2" charset="0"/>
              </a:rPr>
              <a:t>arcu</a:t>
            </a:r>
            <a:r>
              <a:rPr lang="en-US" sz="1600" dirty="0">
                <a:latin typeface="Lexend" pitchFamily="2" charset="0"/>
              </a:rPr>
              <a:t> ipsum at </a:t>
            </a:r>
            <a:r>
              <a:rPr lang="en-US" sz="1600" dirty="0" err="1">
                <a:latin typeface="Lexend" pitchFamily="2" charset="0"/>
              </a:rPr>
              <a:t>leo</a:t>
            </a:r>
            <a:r>
              <a:rPr lang="en-US" sz="1600" dirty="0">
                <a:latin typeface="Lexend" pitchFamily="2" charset="0"/>
              </a:rPr>
              <a:t>.</a:t>
            </a:r>
          </a:p>
        </p:txBody>
      </p:sp>
      <p:sp>
        <p:nvSpPr>
          <p:cNvPr id="16" name="www.yourdomain.com+(00) 012 3456 7890">
            <a:extLst>
              <a:ext uri="{FF2B5EF4-FFF2-40B4-BE49-F238E27FC236}">
                <a16:creationId xmlns:a16="http://schemas.microsoft.com/office/drawing/2014/main" id="{515A5E0C-8C43-44A9-89BF-6A83D36B1DA6}"/>
              </a:ext>
            </a:extLst>
          </p:cNvPr>
          <p:cNvSpPr/>
          <p:nvPr/>
        </p:nvSpPr>
        <p:spPr>
          <a:xfrm>
            <a:off x="2454890" y="11346551"/>
            <a:ext cx="45787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706A44"/>
                </a:solidFill>
                <a:latin typeface="Montserrat" panose="00000500000000000000" pitchFamily="50" charset="0"/>
                <a:cs typeface="Aharoni" panose="02010803020104030203" pitchFamily="2" charset="-79"/>
              </a:rPr>
              <a:t>www.yourdomain.com</a:t>
            </a:r>
          </a:p>
        </p:txBody>
      </p:sp>
      <p:grpSp>
        <p:nvGrpSpPr>
          <p:cNvPr id="17" name="-">
            <a:extLst>
              <a:ext uri="{FF2B5EF4-FFF2-40B4-BE49-F238E27FC236}">
                <a16:creationId xmlns:a16="http://schemas.microsoft.com/office/drawing/2014/main" id="{6CF92709-F236-4AD9-970D-6829E2A8659C}"/>
              </a:ext>
            </a:extLst>
          </p:cNvPr>
          <p:cNvGrpSpPr/>
          <p:nvPr/>
        </p:nvGrpSpPr>
        <p:grpSpPr>
          <a:xfrm>
            <a:off x="1093331" y="11358069"/>
            <a:ext cx="1151388" cy="245054"/>
            <a:chOff x="5517759" y="4959009"/>
            <a:chExt cx="1151388" cy="245054"/>
          </a:xfrm>
          <a:solidFill>
            <a:srgbClr val="706A44"/>
          </a:solidFill>
        </p:grpSpPr>
        <p:sp>
          <p:nvSpPr>
            <p:cNvPr id="18" name="-">
              <a:extLst>
                <a:ext uri="{FF2B5EF4-FFF2-40B4-BE49-F238E27FC236}">
                  <a16:creationId xmlns:a16="http://schemas.microsoft.com/office/drawing/2014/main" id="{784E493A-AA02-488F-A5DE-C081BA4BADEF}"/>
                </a:ext>
              </a:extLst>
            </p:cNvPr>
            <p:cNvSpPr/>
            <p:nvPr/>
          </p:nvSpPr>
          <p:spPr>
            <a:xfrm>
              <a:off x="6426056" y="4960905"/>
              <a:ext cx="243091" cy="243152"/>
            </a:xfrm>
            <a:custGeom>
              <a:avLst/>
              <a:gdLst>
                <a:gd name="connsiteX0" fmla="*/ 118110 w 118110"/>
                <a:gd name="connsiteY0" fmla="*/ 60991 h 118141"/>
                <a:gd name="connsiteX1" fmla="*/ 59055 w 118110"/>
                <a:gd name="connsiteY1" fmla="*/ 118141 h 118141"/>
                <a:gd name="connsiteX2" fmla="*/ 0 w 118110"/>
                <a:gd name="connsiteY2" fmla="*/ 60991 h 118141"/>
                <a:gd name="connsiteX3" fmla="*/ 59055 w 118110"/>
                <a:gd name="connsiteY3" fmla="*/ 31 h 118141"/>
                <a:gd name="connsiteX4" fmla="*/ 118110 w 118110"/>
                <a:gd name="connsiteY4" fmla="*/ 60991 h 118141"/>
                <a:gd name="connsiteX5" fmla="*/ 46673 w 118110"/>
                <a:gd name="connsiteY5" fmla="*/ 85756 h 118141"/>
                <a:gd name="connsiteX6" fmla="*/ 84773 w 118110"/>
                <a:gd name="connsiteY6" fmla="*/ 47656 h 118141"/>
                <a:gd name="connsiteX7" fmla="*/ 84773 w 118110"/>
                <a:gd name="connsiteY7" fmla="*/ 45751 h 118141"/>
                <a:gd name="connsiteX8" fmla="*/ 91440 w 118110"/>
                <a:gd name="connsiteY8" fmla="*/ 39084 h 118141"/>
                <a:gd name="connsiteX9" fmla="*/ 83820 w 118110"/>
                <a:gd name="connsiteY9" fmla="*/ 40989 h 118141"/>
                <a:gd name="connsiteX10" fmla="*/ 89535 w 118110"/>
                <a:gd name="connsiteY10" fmla="*/ 33369 h 118141"/>
                <a:gd name="connsiteX11" fmla="*/ 80963 w 118110"/>
                <a:gd name="connsiteY11" fmla="*/ 36226 h 118141"/>
                <a:gd name="connsiteX12" fmla="*/ 71438 w 118110"/>
                <a:gd name="connsiteY12" fmla="*/ 32416 h 118141"/>
                <a:gd name="connsiteX13" fmla="*/ 58103 w 118110"/>
                <a:gd name="connsiteY13" fmla="*/ 45751 h 118141"/>
                <a:gd name="connsiteX14" fmla="*/ 58103 w 118110"/>
                <a:gd name="connsiteY14" fmla="*/ 48609 h 118141"/>
                <a:gd name="connsiteX15" fmla="*/ 30480 w 118110"/>
                <a:gd name="connsiteY15" fmla="*/ 34321 h 118141"/>
                <a:gd name="connsiteX16" fmla="*/ 28575 w 118110"/>
                <a:gd name="connsiteY16" fmla="*/ 40989 h 118141"/>
                <a:gd name="connsiteX17" fmla="*/ 34290 w 118110"/>
                <a:gd name="connsiteY17" fmla="*/ 52419 h 118141"/>
                <a:gd name="connsiteX18" fmla="*/ 28575 w 118110"/>
                <a:gd name="connsiteY18" fmla="*/ 50514 h 118141"/>
                <a:gd name="connsiteX19" fmla="*/ 28575 w 118110"/>
                <a:gd name="connsiteY19" fmla="*/ 50514 h 118141"/>
                <a:gd name="connsiteX20" fmla="*/ 39053 w 118110"/>
                <a:gd name="connsiteY20" fmla="*/ 63849 h 118141"/>
                <a:gd name="connsiteX21" fmla="*/ 35243 w 118110"/>
                <a:gd name="connsiteY21" fmla="*/ 63849 h 118141"/>
                <a:gd name="connsiteX22" fmla="*/ 32385 w 118110"/>
                <a:gd name="connsiteY22" fmla="*/ 63849 h 118141"/>
                <a:gd name="connsiteX23" fmla="*/ 44768 w 118110"/>
                <a:gd name="connsiteY23" fmla="*/ 73374 h 118141"/>
                <a:gd name="connsiteX24" fmla="*/ 28575 w 118110"/>
                <a:gd name="connsiteY24" fmla="*/ 79089 h 118141"/>
                <a:gd name="connsiteX25" fmla="*/ 25718 w 118110"/>
                <a:gd name="connsiteY25" fmla="*/ 79089 h 118141"/>
                <a:gd name="connsiteX26" fmla="*/ 46673 w 118110"/>
                <a:gd name="connsiteY26" fmla="*/ 85756 h 118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8110" h="118141">
                  <a:moveTo>
                    <a:pt x="118110" y="60991"/>
                  </a:moveTo>
                  <a:cubicBezTo>
                    <a:pt x="118110" y="101949"/>
                    <a:pt x="99060" y="118141"/>
                    <a:pt x="59055" y="118141"/>
                  </a:cubicBezTo>
                  <a:cubicBezTo>
                    <a:pt x="18098" y="118141"/>
                    <a:pt x="0" y="100996"/>
                    <a:pt x="0" y="60991"/>
                  </a:cubicBezTo>
                  <a:cubicBezTo>
                    <a:pt x="0" y="20034"/>
                    <a:pt x="19050" y="31"/>
                    <a:pt x="59055" y="31"/>
                  </a:cubicBezTo>
                  <a:cubicBezTo>
                    <a:pt x="99060" y="-921"/>
                    <a:pt x="118110" y="20034"/>
                    <a:pt x="118110" y="60991"/>
                  </a:cubicBezTo>
                  <a:moveTo>
                    <a:pt x="46673" y="85756"/>
                  </a:moveTo>
                  <a:cubicBezTo>
                    <a:pt x="71438" y="85756"/>
                    <a:pt x="84773" y="65754"/>
                    <a:pt x="84773" y="47656"/>
                  </a:cubicBezTo>
                  <a:cubicBezTo>
                    <a:pt x="84773" y="46704"/>
                    <a:pt x="84773" y="46704"/>
                    <a:pt x="84773" y="45751"/>
                  </a:cubicBezTo>
                  <a:cubicBezTo>
                    <a:pt x="87630" y="43846"/>
                    <a:pt x="89535" y="41941"/>
                    <a:pt x="91440" y="39084"/>
                  </a:cubicBezTo>
                  <a:cubicBezTo>
                    <a:pt x="88583" y="40036"/>
                    <a:pt x="86678" y="40989"/>
                    <a:pt x="83820" y="40989"/>
                  </a:cubicBezTo>
                  <a:cubicBezTo>
                    <a:pt x="86678" y="39084"/>
                    <a:pt x="88583" y="37179"/>
                    <a:pt x="89535" y="33369"/>
                  </a:cubicBezTo>
                  <a:cubicBezTo>
                    <a:pt x="86678" y="35274"/>
                    <a:pt x="83820" y="36226"/>
                    <a:pt x="80963" y="36226"/>
                  </a:cubicBezTo>
                  <a:cubicBezTo>
                    <a:pt x="78105" y="33369"/>
                    <a:pt x="75248" y="32416"/>
                    <a:pt x="71438" y="32416"/>
                  </a:cubicBezTo>
                  <a:cubicBezTo>
                    <a:pt x="63818" y="32416"/>
                    <a:pt x="58103" y="38131"/>
                    <a:pt x="58103" y="45751"/>
                  </a:cubicBezTo>
                  <a:cubicBezTo>
                    <a:pt x="58103" y="46704"/>
                    <a:pt x="58103" y="47656"/>
                    <a:pt x="58103" y="48609"/>
                  </a:cubicBezTo>
                  <a:cubicBezTo>
                    <a:pt x="46673" y="47656"/>
                    <a:pt x="37148" y="42894"/>
                    <a:pt x="30480" y="34321"/>
                  </a:cubicBezTo>
                  <a:cubicBezTo>
                    <a:pt x="29528" y="36226"/>
                    <a:pt x="28575" y="38131"/>
                    <a:pt x="28575" y="40989"/>
                  </a:cubicBezTo>
                  <a:cubicBezTo>
                    <a:pt x="28575" y="45751"/>
                    <a:pt x="30480" y="49561"/>
                    <a:pt x="34290" y="52419"/>
                  </a:cubicBezTo>
                  <a:cubicBezTo>
                    <a:pt x="32385" y="52419"/>
                    <a:pt x="30480" y="51466"/>
                    <a:pt x="28575" y="50514"/>
                  </a:cubicBezTo>
                  <a:cubicBezTo>
                    <a:pt x="28575" y="50514"/>
                    <a:pt x="28575" y="50514"/>
                    <a:pt x="28575" y="50514"/>
                  </a:cubicBezTo>
                  <a:cubicBezTo>
                    <a:pt x="28575" y="57181"/>
                    <a:pt x="33338" y="61944"/>
                    <a:pt x="39053" y="63849"/>
                  </a:cubicBezTo>
                  <a:cubicBezTo>
                    <a:pt x="38100" y="63849"/>
                    <a:pt x="37148" y="63849"/>
                    <a:pt x="35243" y="63849"/>
                  </a:cubicBezTo>
                  <a:cubicBezTo>
                    <a:pt x="34290" y="63849"/>
                    <a:pt x="33338" y="63849"/>
                    <a:pt x="32385" y="63849"/>
                  </a:cubicBezTo>
                  <a:cubicBezTo>
                    <a:pt x="34290" y="69564"/>
                    <a:pt x="39053" y="73374"/>
                    <a:pt x="44768" y="73374"/>
                  </a:cubicBezTo>
                  <a:cubicBezTo>
                    <a:pt x="40005" y="77184"/>
                    <a:pt x="34290" y="79089"/>
                    <a:pt x="28575" y="79089"/>
                  </a:cubicBezTo>
                  <a:cubicBezTo>
                    <a:pt x="27623" y="79089"/>
                    <a:pt x="26670" y="79089"/>
                    <a:pt x="25718" y="79089"/>
                  </a:cubicBezTo>
                  <a:cubicBezTo>
                    <a:pt x="32385" y="83851"/>
                    <a:pt x="39053" y="85756"/>
                    <a:pt x="46673" y="85756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Lexend" pitchFamily="2" charset="0"/>
              </a:endParaRPr>
            </a:p>
          </p:txBody>
        </p:sp>
        <p:sp>
          <p:nvSpPr>
            <p:cNvPr id="19" name="-">
              <a:extLst>
                <a:ext uri="{FF2B5EF4-FFF2-40B4-BE49-F238E27FC236}">
                  <a16:creationId xmlns:a16="http://schemas.microsoft.com/office/drawing/2014/main" id="{8FBD5B30-929E-4E49-9966-D28B56A8A8FB}"/>
                </a:ext>
              </a:extLst>
            </p:cNvPr>
            <p:cNvSpPr/>
            <p:nvPr/>
          </p:nvSpPr>
          <p:spPr>
            <a:xfrm>
              <a:off x="5517759" y="4959009"/>
              <a:ext cx="245050" cy="245048"/>
            </a:xfrm>
            <a:custGeom>
              <a:avLst/>
              <a:gdLst>
                <a:gd name="connsiteX0" fmla="*/ 72390 w 119062"/>
                <a:gd name="connsiteY0" fmla="*/ 60008 h 119062"/>
                <a:gd name="connsiteX1" fmla="*/ 60008 w 119062"/>
                <a:gd name="connsiteY1" fmla="*/ 72390 h 119062"/>
                <a:gd name="connsiteX2" fmla="*/ 46673 w 119062"/>
                <a:gd name="connsiteY2" fmla="*/ 60008 h 119062"/>
                <a:gd name="connsiteX3" fmla="*/ 60008 w 119062"/>
                <a:gd name="connsiteY3" fmla="*/ 47625 h 119062"/>
                <a:gd name="connsiteX4" fmla="*/ 72390 w 119062"/>
                <a:gd name="connsiteY4" fmla="*/ 60008 h 119062"/>
                <a:gd name="connsiteX5" fmla="*/ 91440 w 119062"/>
                <a:gd name="connsiteY5" fmla="*/ 44768 h 119062"/>
                <a:gd name="connsiteX6" fmla="*/ 91440 w 119062"/>
                <a:gd name="connsiteY6" fmla="*/ 60008 h 119062"/>
                <a:gd name="connsiteX7" fmla="*/ 91440 w 119062"/>
                <a:gd name="connsiteY7" fmla="*/ 75248 h 119062"/>
                <a:gd name="connsiteX8" fmla="*/ 90488 w 119062"/>
                <a:gd name="connsiteY8" fmla="*/ 82868 h 119062"/>
                <a:gd name="connsiteX9" fmla="*/ 86678 w 119062"/>
                <a:gd name="connsiteY9" fmla="*/ 86678 h 119062"/>
                <a:gd name="connsiteX10" fmla="*/ 82868 w 119062"/>
                <a:gd name="connsiteY10" fmla="*/ 89535 h 119062"/>
                <a:gd name="connsiteX11" fmla="*/ 75248 w 119062"/>
                <a:gd name="connsiteY11" fmla="*/ 91440 h 119062"/>
                <a:gd name="connsiteX12" fmla="*/ 60008 w 119062"/>
                <a:gd name="connsiteY12" fmla="*/ 91440 h 119062"/>
                <a:gd name="connsiteX13" fmla="*/ 44768 w 119062"/>
                <a:gd name="connsiteY13" fmla="*/ 91440 h 119062"/>
                <a:gd name="connsiteX14" fmla="*/ 37148 w 119062"/>
                <a:gd name="connsiteY14" fmla="*/ 89535 h 119062"/>
                <a:gd name="connsiteX15" fmla="*/ 32385 w 119062"/>
                <a:gd name="connsiteY15" fmla="*/ 86678 h 119062"/>
                <a:gd name="connsiteX16" fmla="*/ 29528 w 119062"/>
                <a:gd name="connsiteY16" fmla="*/ 82868 h 119062"/>
                <a:gd name="connsiteX17" fmla="*/ 28575 w 119062"/>
                <a:gd name="connsiteY17" fmla="*/ 75248 h 119062"/>
                <a:gd name="connsiteX18" fmla="*/ 28575 w 119062"/>
                <a:gd name="connsiteY18" fmla="*/ 60008 h 119062"/>
                <a:gd name="connsiteX19" fmla="*/ 28575 w 119062"/>
                <a:gd name="connsiteY19" fmla="*/ 44768 h 119062"/>
                <a:gd name="connsiteX20" fmla="*/ 29528 w 119062"/>
                <a:gd name="connsiteY20" fmla="*/ 37148 h 119062"/>
                <a:gd name="connsiteX21" fmla="*/ 32385 w 119062"/>
                <a:gd name="connsiteY21" fmla="*/ 32385 h 119062"/>
                <a:gd name="connsiteX22" fmla="*/ 37148 w 119062"/>
                <a:gd name="connsiteY22" fmla="*/ 29528 h 119062"/>
                <a:gd name="connsiteX23" fmla="*/ 44768 w 119062"/>
                <a:gd name="connsiteY23" fmla="*/ 28575 h 119062"/>
                <a:gd name="connsiteX24" fmla="*/ 60008 w 119062"/>
                <a:gd name="connsiteY24" fmla="*/ 28575 h 119062"/>
                <a:gd name="connsiteX25" fmla="*/ 75248 w 119062"/>
                <a:gd name="connsiteY25" fmla="*/ 28575 h 119062"/>
                <a:gd name="connsiteX26" fmla="*/ 82868 w 119062"/>
                <a:gd name="connsiteY26" fmla="*/ 29528 h 119062"/>
                <a:gd name="connsiteX27" fmla="*/ 86678 w 119062"/>
                <a:gd name="connsiteY27" fmla="*/ 33338 h 119062"/>
                <a:gd name="connsiteX28" fmla="*/ 89535 w 119062"/>
                <a:gd name="connsiteY28" fmla="*/ 38100 h 119062"/>
                <a:gd name="connsiteX29" fmla="*/ 91440 w 119062"/>
                <a:gd name="connsiteY29" fmla="*/ 44768 h 119062"/>
                <a:gd name="connsiteX30" fmla="*/ 80010 w 119062"/>
                <a:gd name="connsiteY30" fmla="*/ 60008 h 119062"/>
                <a:gd name="connsiteX31" fmla="*/ 60008 w 119062"/>
                <a:gd name="connsiteY31" fmla="*/ 40005 h 119062"/>
                <a:gd name="connsiteX32" fmla="*/ 40005 w 119062"/>
                <a:gd name="connsiteY32" fmla="*/ 60008 h 119062"/>
                <a:gd name="connsiteX33" fmla="*/ 60008 w 119062"/>
                <a:gd name="connsiteY33" fmla="*/ 80010 h 119062"/>
                <a:gd name="connsiteX34" fmla="*/ 80010 w 119062"/>
                <a:gd name="connsiteY34" fmla="*/ 60008 h 119062"/>
                <a:gd name="connsiteX35" fmla="*/ 84773 w 119062"/>
                <a:gd name="connsiteY35" fmla="*/ 39053 h 119062"/>
                <a:gd name="connsiteX36" fmla="*/ 80010 w 119062"/>
                <a:gd name="connsiteY36" fmla="*/ 34290 h 119062"/>
                <a:gd name="connsiteX37" fmla="*/ 76200 w 119062"/>
                <a:gd name="connsiteY37" fmla="*/ 39053 h 119062"/>
                <a:gd name="connsiteX38" fmla="*/ 80963 w 119062"/>
                <a:gd name="connsiteY38" fmla="*/ 43815 h 119062"/>
                <a:gd name="connsiteX39" fmla="*/ 84773 w 119062"/>
                <a:gd name="connsiteY39" fmla="*/ 39053 h 119062"/>
                <a:gd name="connsiteX40" fmla="*/ 119063 w 119062"/>
                <a:gd name="connsiteY40" fmla="*/ 61913 h 119062"/>
                <a:gd name="connsiteX41" fmla="*/ 60008 w 119062"/>
                <a:gd name="connsiteY41" fmla="*/ 119063 h 119062"/>
                <a:gd name="connsiteX42" fmla="*/ 0 w 119062"/>
                <a:gd name="connsiteY42" fmla="*/ 61913 h 119062"/>
                <a:gd name="connsiteX43" fmla="*/ 59055 w 119062"/>
                <a:gd name="connsiteY43" fmla="*/ 0 h 119062"/>
                <a:gd name="connsiteX44" fmla="*/ 119063 w 119062"/>
                <a:gd name="connsiteY44" fmla="*/ 61913 h 119062"/>
                <a:gd name="connsiteX45" fmla="*/ 98108 w 119062"/>
                <a:gd name="connsiteY45" fmla="*/ 60008 h 119062"/>
                <a:gd name="connsiteX46" fmla="*/ 98108 w 119062"/>
                <a:gd name="connsiteY46" fmla="*/ 43815 h 119062"/>
                <a:gd name="connsiteX47" fmla="*/ 96203 w 119062"/>
                <a:gd name="connsiteY47" fmla="*/ 34290 h 119062"/>
                <a:gd name="connsiteX48" fmla="*/ 92393 w 119062"/>
                <a:gd name="connsiteY48" fmla="*/ 27623 h 119062"/>
                <a:gd name="connsiteX49" fmla="*/ 84773 w 119062"/>
                <a:gd name="connsiteY49" fmla="*/ 23813 h 119062"/>
                <a:gd name="connsiteX50" fmla="*/ 76200 w 119062"/>
                <a:gd name="connsiteY50" fmla="*/ 21908 h 119062"/>
                <a:gd name="connsiteX51" fmla="*/ 60008 w 119062"/>
                <a:gd name="connsiteY51" fmla="*/ 21908 h 119062"/>
                <a:gd name="connsiteX52" fmla="*/ 43815 w 119062"/>
                <a:gd name="connsiteY52" fmla="*/ 21908 h 119062"/>
                <a:gd name="connsiteX53" fmla="*/ 34290 w 119062"/>
                <a:gd name="connsiteY53" fmla="*/ 23813 h 119062"/>
                <a:gd name="connsiteX54" fmla="*/ 27623 w 119062"/>
                <a:gd name="connsiteY54" fmla="*/ 27623 h 119062"/>
                <a:gd name="connsiteX55" fmla="*/ 23813 w 119062"/>
                <a:gd name="connsiteY55" fmla="*/ 35243 h 119062"/>
                <a:gd name="connsiteX56" fmla="*/ 21908 w 119062"/>
                <a:gd name="connsiteY56" fmla="*/ 44768 h 119062"/>
                <a:gd name="connsiteX57" fmla="*/ 21908 w 119062"/>
                <a:gd name="connsiteY57" fmla="*/ 60960 h 119062"/>
                <a:gd name="connsiteX58" fmla="*/ 21908 w 119062"/>
                <a:gd name="connsiteY58" fmla="*/ 77153 h 119062"/>
                <a:gd name="connsiteX59" fmla="*/ 23813 w 119062"/>
                <a:gd name="connsiteY59" fmla="*/ 86678 h 119062"/>
                <a:gd name="connsiteX60" fmla="*/ 28575 w 119062"/>
                <a:gd name="connsiteY60" fmla="*/ 93345 h 119062"/>
                <a:gd name="connsiteX61" fmla="*/ 35243 w 119062"/>
                <a:gd name="connsiteY61" fmla="*/ 98108 h 119062"/>
                <a:gd name="connsiteX62" fmla="*/ 44768 w 119062"/>
                <a:gd name="connsiteY62" fmla="*/ 100013 h 119062"/>
                <a:gd name="connsiteX63" fmla="*/ 60960 w 119062"/>
                <a:gd name="connsiteY63" fmla="*/ 100013 h 119062"/>
                <a:gd name="connsiteX64" fmla="*/ 77153 w 119062"/>
                <a:gd name="connsiteY64" fmla="*/ 100013 h 119062"/>
                <a:gd name="connsiteX65" fmla="*/ 86678 w 119062"/>
                <a:gd name="connsiteY65" fmla="*/ 98108 h 119062"/>
                <a:gd name="connsiteX66" fmla="*/ 92393 w 119062"/>
                <a:gd name="connsiteY66" fmla="*/ 92393 h 119062"/>
                <a:gd name="connsiteX67" fmla="*/ 97155 w 119062"/>
                <a:gd name="connsiteY67" fmla="*/ 85725 h 119062"/>
                <a:gd name="connsiteX68" fmla="*/ 99060 w 119062"/>
                <a:gd name="connsiteY68" fmla="*/ 76200 h 119062"/>
                <a:gd name="connsiteX69" fmla="*/ 98108 w 119062"/>
                <a:gd name="connsiteY69" fmla="*/ 60008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19062" h="119062">
                  <a:moveTo>
                    <a:pt x="72390" y="60008"/>
                  </a:moveTo>
                  <a:cubicBezTo>
                    <a:pt x="72390" y="66675"/>
                    <a:pt x="66675" y="72390"/>
                    <a:pt x="60008" y="72390"/>
                  </a:cubicBezTo>
                  <a:cubicBezTo>
                    <a:pt x="52388" y="72390"/>
                    <a:pt x="46673" y="66675"/>
                    <a:pt x="46673" y="60008"/>
                  </a:cubicBezTo>
                  <a:cubicBezTo>
                    <a:pt x="46673" y="53340"/>
                    <a:pt x="52388" y="47625"/>
                    <a:pt x="60008" y="47625"/>
                  </a:cubicBezTo>
                  <a:cubicBezTo>
                    <a:pt x="66675" y="47625"/>
                    <a:pt x="72390" y="53340"/>
                    <a:pt x="72390" y="60008"/>
                  </a:cubicBezTo>
                  <a:close/>
                  <a:moveTo>
                    <a:pt x="91440" y="44768"/>
                  </a:moveTo>
                  <a:cubicBezTo>
                    <a:pt x="91440" y="48578"/>
                    <a:pt x="91440" y="50483"/>
                    <a:pt x="91440" y="60008"/>
                  </a:cubicBezTo>
                  <a:cubicBezTo>
                    <a:pt x="91440" y="70485"/>
                    <a:pt x="91440" y="71438"/>
                    <a:pt x="91440" y="75248"/>
                  </a:cubicBezTo>
                  <a:cubicBezTo>
                    <a:pt x="91440" y="79058"/>
                    <a:pt x="90488" y="80963"/>
                    <a:pt x="90488" y="82868"/>
                  </a:cubicBezTo>
                  <a:cubicBezTo>
                    <a:pt x="89535" y="84773"/>
                    <a:pt x="88583" y="85725"/>
                    <a:pt x="86678" y="86678"/>
                  </a:cubicBezTo>
                  <a:cubicBezTo>
                    <a:pt x="84773" y="87630"/>
                    <a:pt x="84773" y="89535"/>
                    <a:pt x="82868" y="89535"/>
                  </a:cubicBezTo>
                  <a:cubicBezTo>
                    <a:pt x="80963" y="90488"/>
                    <a:pt x="79058" y="91440"/>
                    <a:pt x="75248" y="91440"/>
                  </a:cubicBezTo>
                  <a:cubicBezTo>
                    <a:pt x="71438" y="91440"/>
                    <a:pt x="70485" y="91440"/>
                    <a:pt x="60008" y="91440"/>
                  </a:cubicBezTo>
                  <a:cubicBezTo>
                    <a:pt x="49530" y="91440"/>
                    <a:pt x="48578" y="91440"/>
                    <a:pt x="44768" y="91440"/>
                  </a:cubicBezTo>
                  <a:cubicBezTo>
                    <a:pt x="40958" y="91440"/>
                    <a:pt x="38100" y="90488"/>
                    <a:pt x="37148" y="89535"/>
                  </a:cubicBezTo>
                  <a:cubicBezTo>
                    <a:pt x="35243" y="89535"/>
                    <a:pt x="34290" y="88583"/>
                    <a:pt x="32385" y="86678"/>
                  </a:cubicBezTo>
                  <a:cubicBezTo>
                    <a:pt x="30480" y="84773"/>
                    <a:pt x="30480" y="84773"/>
                    <a:pt x="29528" y="82868"/>
                  </a:cubicBezTo>
                  <a:cubicBezTo>
                    <a:pt x="29528" y="80963"/>
                    <a:pt x="28575" y="79058"/>
                    <a:pt x="28575" y="75248"/>
                  </a:cubicBezTo>
                  <a:cubicBezTo>
                    <a:pt x="28575" y="71438"/>
                    <a:pt x="28575" y="69533"/>
                    <a:pt x="28575" y="60008"/>
                  </a:cubicBezTo>
                  <a:cubicBezTo>
                    <a:pt x="28575" y="49530"/>
                    <a:pt x="28575" y="48578"/>
                    <a:pt x="28575" y="44768"/>
                  </a:cubicBezTo>
                  <a:cubicBezTo>
                    <a:pt x="28575" y="40958"/>
                    <a:pt x="29528" y="39053"/>
                    <a:pt x="29528" y="37148"/>
                  </a:cubicBezTo>
                  <a:cubicBezTo>
                    <a:pt x="30480" y="35243"/>
                    <a:pt x="31433" y="34290"/>
                    <a:pt x="32385" y="32385"/>
                  </a:cubicBezTo>
                  <a:cubicBezTo>
                    <a:pt x="33338" y="30480"/>
                    <a:pt x="35243" y="30480"/>
                    <a:pt x="37148" y="29528"/>
                  </a:cubicBezTo>
                  <a:cubicBezTo>
                    <a:pt x="38100" y="29528"/>
                    <a:pt x="40958" y="28575"/>
                    <a:pt x="44768" y="28575"/>
                  </a:cubicBezTo>
                  <a:cubicBezTo>
                    <a:pt x="48578" y="28575"/>
                    <a:pt x="49530" y="28575"/>
                    <a:pt x="60008" y="28575"/>
                  </a:cubicBezTo>
                  <a:cubicBezTo>
                    <a:pt x="70485" y="28575"/>
                    <a:pt x="71438" y="28575"/>
                    <a:pt x="75248" y="28575"/>
                  </a:cubicBezTo>
                  <a:cubicBezTo>
                    <a:pt x="79058" y="28575"/>
                    <a:pt x="80963" y="29528"/>
                    <a:pt x="82868" y="29528"/>
                  </a:cubicBezTo>
                  <a:cubicBezTo>
                    <a:pt x="84773" y="30480"/>
                    <a:pt x="85725" y="31433"/>
                    <a:pt x="86678" y="33338"/>
                  </a:cubicBezTo>
                  <a:cubicBezTo>
                    <a:pt x="87630" y="35243"/>
                    <a:pt x="88583" y="36195"/>
                    <a:pt x="89535" y="38100"/>
                  </a:cubicBezTo>
                  <a:cubicBezTo>
                    <a:pt x="90488" y="39053"/>
                    <a:pt x="91440" y="40958"/>
                    <a:pt x="91440" y="44768"/>
                  </a:cubicBezTo>
                  <a:close/>
                  <a:moveTo>
                    <a:pt x="80010" y="60008"/>
                  </a:moveTo>
                  <a:cubicBezTo>
                    <a:pt x="80010" y="48578"/>
                    <a:pt x="71438" y="40005"/>
                    <a:pt x="60008" y="40005"/>
                  </a:cubicBezTo>
                  <a:cubicBezTo>
                    <a:pt x="48578" y="40005"/>
                    <a:pt x="40005" y="48578"/>
                    <a:pt x="40005" y="60008"/>
                  </a:cubicBezTo>
                  <a:cubicBezTo>
                    <a:pt x="40005" y="70485"/>
                    <a:pt x="48578" y="80010"/>
                    <a:pt x="60008" y="80010"/>
                  </a:cubicBezTo>
                  <a:cubicBezTo>
                    <a:pt x="70485" y="80010"/>
                    <a:pt x="80010" y="70485"/>
                    <a:pt x="80010" y="60008"/>
                  </a:cubicBezTo>
                  <a:close/>
                  <a:moveTo>
                    <a:pt x="84773" y="39053"/>
                  </a:moveTo>
                  <a:cubicBezTo>
                    <a:pt x="84773" y="36195"/>
                    <a:pt x="82868" y="34290"/>
                    <a:pt x="80010" y="34290"/>
                  </a:cubicBezTo>
                  <a:cubicBezTo>
                    <a:pt x="77153" y="34290"/>
                    <a:pt x="76200" y="37148"/>
                    <a:pt x="76200" y="39053"/>
                  </a:cubicBezTo>
                  <a:cubicBezTo>
                    <a:pt x="76200" y="41910"/>
                    <a:pt x="78105" y="43815"/>
                    <a:pt x="80963" y="43815"/>
                  </a:cubicBezTo>
                  <a:cubicBezTo>
                    <a:pt x="83820" y="43815"/>
                    <a:pt x="84773" y="41910"/>
                    <a:pt x="84773" y="39053"/>
                  </a:cubicBezTo>
                  <a:close/>
                  <a:moveTo>
                    <a:pt x="119063" y="61913"/>
                  </a:moveTo>
                  <a:cubicBezTo>
                    <a:pt x="119063" y="102870"/>
                    <a:pt x="100013" y="119063"/>
                    <a:pt x="60008" y="119063"/>
                  </a:cubicBezTo>
                  <a:cubicBezTo>
                    <a:pt x="19050" y="119063"/>
                    <a:pt x="0" y="101918"/>
                    <a:pt x="0" y="61913"/>
                  </a:cubicBezTo>
                  <a:cubicBezTo>
                    <a:pt x="0" y="20955"/>
                    <a:pt x="19050" y="0"/>
                    <a:pt x="59055" y="0"/>
                  </a:cubicBezTo>
                  <a:cubicBezTo>
                    <a:pt x="100013" y="0"/>
                    <a:pt x="119063" y="20955"/>
                    <a:pt x="119063" y="61913"/>
                  </a:cubicBezTo>
                  <a:close/>
                  <a:moveTo>
                    <a:pt x="98108" y="60008"/>
                  </a:moveTo>
                  <a:cubicBezTo>
                    <a:pt x="98108" y="49530"/>
                    <a:pt x="98108" y="48578"/>
                    <a:pt x="98108" y="43815"/>
                  </a:cubicBezTo>
                  <a:cubicBezTo>
                    <a:pt x="98108" y="40005"/>
                    <a:pt x="97155" y="37148"/>
                    <a:pt x="96203" y="34290"/>
                  </a:cubicBezTo>
                  <a:cubicBezTo>
                    <a:pt x="95250" y="32385"/>
                    <a:pt x="94298" y="30480"/>
                    <a:pt x="92393" y="27623"/>
                  </a:cubicBezTo>
                  <a:cubicBezTo>
                    <a:pt x="89535" y="25718"/>
                    <a:pt x="87630" y="24765"/>
                    <a:pt x="84773" y="23813"/>
                  </a:cubicBezTo>
                  <a:cubicBezTo>
                    <a:pt x="82868" y="22860"/>
                    <a:pt x="80010" y="21908"/>
                    <a:pt x="76200" y="21908"/>
                  </a:cubicBezTo>
                  <a:cubicBezTo>
                    <a:pt x="72390" y="21908"/>
                    <a:pt x="70485" y="21908"/>
                    <a:pt x="60008" y="21908"/>
                  </a:cubicBezTo>
                  <a:cubicBezTo>
                    <a:pt x="49530" y="21908"/>
                    <a:pt x="48578" y="21908"/>
                    <a:pt x="43815" y="21908"/>
                  </a:cubicBezTo>
                  <a:cubicBezTo>
                    <a:pt x="39053" y="21908"/>
                    <a:pt x="37148" y="22860"/>
                    <a:pt x="34290" y="23813"/>
                  </a:cubicBezTo>
                  <a:cubicBezTo>
                    <a:pt x="31433" y="24765"/>
                    <a:pt x="30480" y="25718"/>
                    <a:pt x="27623" y="27623"/>
                  </a:cubicBezTo>
                  <a:cubicBezTo>
                    <a:pt x="25718" y="30480"/>
                    <a:pt x="24765" y="32385"/>
                    <a:pt x="23813" y="35243"/>
                  </a:cubicBezTo>
                  <a:cubicBezTo>
                    <a:pt x="22860" y="38100"/>
                    <a:pt x="21908" y="40005"/>
                    <a:pt x="21908" y="44768"/>
                  </a:cubicBezTo>
                  <a:cubicBezTo>
                    <a:pt x="21908" y="48578"/>
                    <a:pt x="21908" y="50483"/>
                    <a:pt x="21908" y="60960"/>
                  </a:cubicBezTo>
                  <a:cubicBezTo>
                    <a:pt x="21908" y="71438"/>
                    <a:pt x="21908" y="72390"/>
                    <a:pt x="21908" y="77153"/>
                  </a:cubicBezTo>
                  <a:cubicBezTo>
                    <a:pt x="21908" y="80963"/>
                    <a:pt x="22860" y="83820"/>
                    <a:pt x="23813" y="86678"/>
                  </a:cubicBezTo>
                  <a:cubicBezTo>
                    <a:pt x="24765" y="89535"/>
                    <a:pt x="25718" y="91440"/>
                    <a:pt x="28575" y="93345"/>
                  </a:cubicBezTo>
                  <a:cubicBezTo>
                    <a:pt x="30480" y="95250"/>
                    <a:pt x="33338" y="97155"/>
                    <a:pt x="35243" y="98108"/>
                  </a:cubicBezTo>
                  <a:cubicBezTo>
                    <a:pt x="38100" y="99060"/>
                    <a:pt x="40005" y="100013"/>
                    <a:pt x="44768" y="100013"/>
                  </a:cubicBezTo>
                  <a:cubicBezTo>
                    <a:pt x="48578" y="100013"/>
                    <a:pt x="50483" y="100013"/>
                    <a:pt x="60960" y="100013"/>
                  </a:cubicBezTo>
                  <a:cubicBezTo>
                    <a:pt x="71438" y="100013"/>
                    <a:pt x="72390" y="100013"/>
                    <a:pt x="77153" y="100013"/>
                  </a:cubicBezTo>
                  <a:cubicBezTo>
                    <a:pt x="80963" y="100013"/>
                    <a:pt x="83820" y="99060"/>
                    <a:pt x="86678" y="98108"/>
                  </a:cubicBezTo>
                  <a:cubicBezTo>
                    <a:pt x="87630" y="95250"/>
                    <a:pt x="89535" y="94298"/>
                    <a:pt x="92393" y="92393"/>
                  </a:cubicBezTo>
                  <a:cubicBezTo>
                    <a:pt x="94298" y="90488"/>
                    <a:pt x="96203" y="87630"/>
                    <a:pt x="97155" y="85725"/>
                  </a:cubicBezTo>
                  <a:cubicBezTo>
                    <a:pt x="98108" y="82868"/>
                    <a:pt x="99060" y="80963"/>
                    <a:pt x="99060" y="76200"/>
                  </a:cubicBezTo>
                  <a:cubicBezTo>
                    <a:pt x="98108" y="71438"/>
                    <a:pt x="98108" y="70485"/>
                    <a:pt x="98108" y="600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Lexend" pitchFamily="2" charset="0"/>
              </a:endParaRPr>
            </a:p>
          </p:txBody>
        </p:sp>
        <p:sp>
          <p:nvSpPr>
            <p:cNvPr id="20" name="-">
              <a:extLst>
                <a:ext uri="{FF2B5EF4-FFF2-40B4-BE49-F238E27FC236}">
                  <a16:creationId xmlns:a16="http://schemas.microsoft.com/office/drawing/2014/main" id="{A5C2D97A-780D-4274-92FF-20E7CA81F06B}"/>
                </a:ext>
              </a:extLst>
            </p:cNvPr>
            <p:cNvSpPr/>
            <p:nvPr/>
          </p:nvSpPr>
          <p:spPr>
            <a:xfrm>
              <a:off x="5978209" y="4959015"/>
              <a:ext cx="245050" cy="245048"/>
            </a:xfrm>
            <a:custGeom>
              <a:avLst/>
              <a:gdLst>
                <a:gd name="connsiteX0" fmla="*/ 59055 w 119062"/>
                <a:gd name="connsiteY0" fmla="*/ 0 h 119062"/>
                <a:gd name="connsiteX1" fmla="*/ 0 w 119062"/>
                <a:gd name="connsiteY1" fmla="*/ 61913 h 119062"/>
                <a:gd name="connsiteX2" fmla="*/ 60007 w 119062"/>
                <a:gd name="connsiteY2" fmla="*/ 119063 h 119062"/>
                <a:gd name="connsiteX3" fmla="*/ 119063 w 119062"/>
                <a:gd name="connsiteY3" fmla="*/ 61913 h 119062"/>
                <a:gd name="connsiteX4" fmla="*/ 59055 w 119062"/>
                <a:gd name="connsiteY4" fmla="*/ 0 h 119062"/>
                <a:gd name="connsiteX5" fmla="*/ 79057 w 119062"/>
                <a:gd name="connsiteY5" fmla="*/ 35243 h 119062"/>
                <a:gd name="connsiteX6" fmla="*/ 72390 w 119062"/>
                <a:gd name="connsiteY6" fmla="*/ 35243 h 119062"/>
                <a:gd name="connsiteX7" fmla="*/ 65723 w 119062"/>
                <a:gd name="connsiteY7" fmla="*/ 41910 h 119062"/>
                <a:gd name="connsiteX8" fmla="*/ 65723 w 119062"/>
                <a:gd name="connsiteY8" fmla="*/ 50483 h 119062"/>
                <a:gd name="connsiteX9" fmla="*/ 79057 w 119062"/>
                <a:gd name="connsiteY9" fmla="*/ 50483 h 119062"/>
                <a:gd name="connsiteX10" fmla="*/ 77153 w 119062"/>
                <a:gd name="connsiteY10" fmla="*/ 63818 h 119062"/>
                <a:gd name="connsiteX11" fmla="*/ 65723 w 119062"/>
                <a:gd name="connsiteY11" fmla="*/ 63818 h 119062"/>
                <a:gd name="connsiteX12" fmla="*/ 65723 w 119062"/>
                <a:gd name="connsiteY12" fmla="*/ 97155 h 119062"/>
                <a:gd name="connsiteX13" fmla="*/ 52388 w 119062"/>
                <a:gd name="connsiteY13" fmla="*/ 97155 h 119062"/>
                <a:gd name="connsiteX14" fmla="*/ 52388 w 119062"/>
                <a:gd name="connsiteY14" fmla="*/ 63818 h 119062"/>
                <a:gd name="connsiteX15" fmla="*/ 40957 w 119062"/>
                <a:gd name="connsiteY15" fmla="*/ 63818 h 119062"/>
                <a:gd name="connsiteX16" fmla="*/ 40957 w 119062"/>
                <a:gd name="connsiteY16" fmla="*/ 50483 h 119062"/>
                <a:gd name="connsiteX17" fmla="*/ 52388 w 119062"/>
                <a:gd name="connsiteY17" fmla="*/ 50483 h 119062"/>
                <a:gd name="connsiteX18" fmla="*/ 52388 w 119062"/>
                <a:gd name="connsiteY18" fmla="*/ 40958 h 119062"/>
                <a:gd name="connsiteX19" fmla="*/ 69532 w 119062"/>
                <a:gd name="connsiteY19" fmla="*/ 23813 h 119062"/>
                <a:gd name="connsiteX20" fmla="*/ 80010 w 119062"/>
                <a:gd name="connsiteY20" fmla="*/ 24765 h 119062"/>
                <a:gd name="connsiteX21" fmla="*/ 80010 w 119062"/>
                <a:gd name="connsiteY21" fmla="*/ 35243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9062" h="119062">
                  <a:moveTo>
                    <a:pt x="59055" y="0"/>
                  </a:moveTo>
                  <a:cubicBezTo>
                    <a:pt x="19050" y="0"/>
                    <a:pt x="0" y="20955"/>
                    <a:pt x="0" y="61913"/>
                  </a:cubicBezTo>
                  <a:cubicBezTo>
                    <a:pt x="0" y="102870"/>
                    <a:pt x="19050" y="119063"/>
                    <a:pt x="60007" y="119063"/>
                  </a:cubicBezTo>
                  <a:cubicBezTo>
                    <a:pt x="100965" y="119063"/>
                    <a:pt x="119063" y="101918"/>
                    <a:pt x="119063" y="61913"/>
                  </a:cubicBezTo>
                  <a:cubicBezTo>
                    <a:pt x="119063" y="20955"/>
                    <a:pt x="100013" y="0"/>
                    <a:pt x="59055" y="0"/>
                  </a:cubicBezTo>
                  <a:close/>
                  <a:moveTo>
                    <a:pt x="79057" y="35243"/>
                  </a:moveTo>
                  <a:lnTo>
                    <a:pt x="72390" y="35243"/>
                  </a:lnTo>
                  <a:cubicBezTo>
                    <a:pt x="66675" y="35243"/>
                    <a:pt x="65723" y="38100"/>
                    <a:pt x="65723" y="41910"/>
                  </a:cubicBezTo>
                  <a:lnTo>
                    <a:pt x="65723" y="50483"/>
                  </a:lnTo>
                  <a:lnTo>
                    <a:pt x="79057" y="50483"/>
                  </a:lnTo>
                  <a:lnTo>
                    <a:pt x="77153" y="63818"/>
                  </a:lnTo>
                  <a:lnTo>
                    <a:pt x="65723" y="63818"/>
                  </a:lnTo>
                  <a:lnTo>
                    <a:pt x="65723" y="97155"/>
                  </a:lnTo>
                  <a:lnTo>
                    <a:pt x="52388" y="97155"/>
                  </a:lnTo>
                  <a:lnTo>
                    <a:pt x="52388" y="63818"/>
                  </a:lnTo>
                  <a:lnTo>
                    <a:pt x="40957" y="63818"/>
                  </a:lnTo>
                  <a:lnTo>
                    <a:pt x="40957" y="50483"/>
                  </a:lnTo>
                  <a:lnTo>
                    <a:pt x="52388" y="50483"/>
                  </a:lnTo>
                  <a:lnTo>
                    <a:pt x="52388" y="40958"/>
                  </a:lnTo>
                  <a:cubicBezTo>
                    <a:pt x="52388" y="29528"/>
                    <a:pt x="59055" y="23813"/>
                    <a:pt x="69532" y="23813"/>
                  </a:cubicBezTo>
                  <a:cubicBezTo>
                    <a:pt x="74295" y="23813"/>
                    <a:pt x="78105" y="23813"/>
                    <a:pt x="80010" y="24765"/>
                  </a:cubicBezTo>
                  <a:lnTo>
                    <a:pt x="80010" y="352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Lexend" pitchFamily="2" charset="0"/>
              </a:endParaRPr>
            </a:p>
          </p:txBody>
        </p:sp>
      </p:grpSp>
      <p:sp>
        <p:nvSpPr>
          <p:cNvPr id="21" name="-">
            <a:extLst>
              <a:ext uri="{FF2B5EF4-FFF2-40B4-BE49-F238E27FC236}">
                <a16:creationId xmlns:a16="http://schemas.microsoft.com/office/drawing/2014/main" id="{819C0CA4-33A7-4977-9B8E-2954E0B12819}"/>
              </a:ext>
            </a:extLst>
          </p:cNvPr>
          <p:cNvSpPr/>
          <p:nvPr/>
        </p:nvSpPr>
        <p:spPr>
          <a:xfrm>
            <a:off x="3767782" y="7240938"/>
            <a:ext cx="1908508" cy="1907820"/>
          </a:xfrm>
          <a:prstGeom prst="ellipse">
            <a:avLst/>
          </a:prstGeom>
          <a:solidFill>
            <a:srgbClr val="706A44"/>
          </a:solidFill>
          <a:ln w="878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OFF">
            <a:extLst>
              <a:ext uri="{FF2B5EF4-FFF2-40B4-BE49-F238E27FC236}">
                <a16:creationId xmlns:a16="http://schemas.microsoft.com/office/drawing/2014/main" id="{EFFB0E93-0D44-43BE-95C4-E43AB87688D5}"/>
              </a:ext>
            </a:extLst>
          </p:cNvPr>
          <p:cNvSpPr txBox="1"/>
          <p:nvPr/>
        </p:nvSpPr>
        <p:spPr>
          <a:xfrm>
            <a:off x="4005109" y="8121027"/>
            <a:ext cx="1236236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Lexend" pitchFamily="2" charset="0"/>
                <a:cs typeface="Times New Roman" panose="02020603050405020304" pitchFamily="18" charset="0"/>
              </a:rPr>
              <a:t>OFF</a:t>
            </a:r>
            <a:endParaRPr lang="en-ID" sz="4000" dirty="0">
              <a:solidFill>
                <a:schemeClr val="bg1"/>
              </a:solidFill>
              <a:latin typeface="Lexend" pitchFamily="2" charset="0"/>
              <a:cs typeface="Times New Roman" panose="02020603050405020304" pitchFamily="18" charset="0"/>
            </a:endParaRPr>
          </a:p>
        </p:txBody>
      </p:sp>
      <p:sp>
        <p:nvSpPr>
          <p:cNvPr id="24" name="35%">
            <a:extLst>
              <a:ext uri="{FF2B5EF4-FFF2-40B4-BE49-F238E27FC236}">
                <a16:creationId xmlns:a16="http://schemas.microsoft.com/office/drawing/2014/main" id="{DEE2BB76-9E5E-4517-8679-6B6B70C1D0CA}"/>
              </a:ext>
            </a:extLst>
          </p:cNvPr>
          <p:cNvSpPr txBox="1"/>
          <p:nvPr/>
        </p:nvSpPr>
        <p:spPr>
          <a:xfrm>
            <a:off x="4020654" y="7614355"/>
            <a:ext cx="1511952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Lexend" pitchFamily="2" charset="0"/>
                <a:cs typeface="Times New Roman" panose="02020603050405020304" pitchFamily="18" charset="0"/>
              </a:rPr>
              <a:t>35%</a:t>
            </a:r>
            <a:endParaRPr lang="en-ID" sz="4800" b="1" dirty="0">
              <a:solidFill>
                <a:schemeClr val="bg1"/>
              </a:solidFill>
              <a:latin typeface="Lexend" pitchFamily="2" charset="0"/>
              <a:cs typeface="Times New Roman" panose="02020603050405020304" pitchFamily="18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07AA27E-91E4-405E-B3B5-E87A5CBA2AE4}"/>
              </a:ext>
            </a:extLst>
          </p:cNvPr>
          <p:cNvSpPr/>
          <p:nvPr/>
        </p:nvSpPr>
        <p:spPr>
          <a:xfrm>
            <a:off x="-1262516" y="9696173"/>
            <a:ext cx="4330772" cy="681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21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630</TotalTime>
  <Words>45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Lexend</vt:lpstr>
      <vt:lpstr>Lexend Thin</vt:lpstr>
      <vt:lpstr>Montserrat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73</cp:revision>
  <dcterms:created xsi:type="dcterms:W3CDTF">2021-02-09T01:35:18Z</dcterms:created>
  <dcterms:modified xsi:type="dcterms:W3CDTF">2022-02-08T03:00:51Z</dcterms:modified>
</cp:coreProperties>
</file>